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74" r:id="rId3"/>
    <p:sldId id="258" r:id="rId4"/>
    <p:sldId id="276" r:id="rId5"/>
    <p:sldId id="257" r:id="rId6"/>
    <p:sldId id="269" r:id="rId7"/>
    <p:sldId id="271" r:id="rId8"/>
    <p:sldId id="278" r:id="rId9"/>
    <p:sldId id="270" r:id="rId10"/>
    <p:sldId id="275" r:id="rId11"/>
    <p:sldId id="272" r:id="rId12"/>
    <p:sldId id="260" r:id="rId13"/>
    <p:sldId id="273" r:id="rId14"/>
    <p:sldId id="279" r:id="rId15"/>
    <p:sldId id="261" r:id="rId16"/>
    <p:sldId id="25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8" autoAdjust="0"/>
    <p:restoredTop sz="86432" autoAdjust="0"/>
  </p:normalViewPr>
  <p:slideViewPr>
    <p:cSldViewPr>
      <p:cViewPr>
        <p:scale>
          <a:sx n="40" d="100"/>
          <a:sy n="40" d="100"/>
        </p:scale>
        <p:origin x="-1380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048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gif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gif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BD61A-387E-4643-B477-C1B306CE3E54}" type="doc">
      <dgm:prSet loTypeId="urn:microsoft.com/office/officeart/2005/8/layout/vList4#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4F1B9-142F-4EE8-9D44-D90393C51772}">
      <dgm:prSet phldrT="[Text]"/>
      <dgm:spPr/>
      <dgm:t>
        <a:bodyPr/>
        <a:lstStyle/>
        <a:p>
          <a:r>
            <a:rPr lang="en-US" dirty="0" smtClean="0"/>
            <a:t>Chemical</a:t>
          </a:r>
          <a:endParaRPr lang="en-US" dirty="0"/>
        </a:p>
      </dgm:t>
    </dgm:pt>
    <dgm:pt modelId="{557C5CC4-EFD2-46FE-8FD7-FE448D98E462}" type="parTrans" cxnId="{68E8E14F-7C34-4296-A786-E5BBFDAB8028}">
      <dgm:prSet/>
      <dgm:spPr/>
      <dgm:t>
        <a:bodyPr/>
        <a:lstStyle/>
        <a:p>
          <a:endParaRPr lang="en-US"/>
        </a:p>
      </dgm:t>
    </dgm:pt>
    <dgm:pt modelId="{AEAE1D8A-AB9D-4B7B-B035-1734AA69775E}" type="sibTrans" cxnId="{68E8E14F-7C34-4296-A786-E5BBFDAB8028}">
      <dgm:prSet/>
      <dgm:spPr/>
      <dgm:t>
        <a:bodyPr/>
        <a:lstStyle/>
        <a:p>
          <a:endParaRPr lang="en-US"/>
        </a:p>
      </dgm:t>
    </dgm:pt>
    <dgm:pt modelId="{1DFE222A-72F2-42CF-9230-E3498E4AACE1}">
      <dgm:prSet/>
      <dgm:spPr/>
      <dgm:t>
        <a:bodyPr/>
        <a:lstStyle/>
        <a:p>
          <a:r>
            <a:rPr lang="en-US" dirty="0" smtClean="0"/>
            <a:t>Physical</a:t>
          </a:r>
        </a:p>
      </dgm:t>
    </dgm:pt>
    <dgm:pt modelId="{FB196D76-1ACD-4AE2-9ED0-BFFFB71296EC}" type="parTrans" cxnId="{DB671494-36F1-4FEB-B5FE-CA3B1E08384E}">
      <dgm:prSet/>
      <dgm:spPr/>
      <dgm:t>
        <a:bodyPr/>
        <a:lstStyle/>
        <a:p>
          <a:endParaRPr lang="en-US"/>
        </a:p>
      </dgm:t>
    </dgm:pt>
    <dgm:pt modelId="{53534E61-B89F-4CE1-A1A7-92110FF4B210}" type="sibTrans" cxnId="{DB671494-36F1-4FEB-B5FE-CA3B1E08384E}">
      <dgm:prSet/>
      <dgm:spPr/>
      <dgm:t>
        <a:bodyPr/>
        <a:lstStyle/>
        <a:p>
          <a:endParaRPr lang="en-US"/>
        </a:p>
      </dgm:t>
    </dgm:pt>
    <dgm:pt modelId="{06257183-CC07-4EEB-B098-5C573346E497}">
      <dgm:prSet/>
      <dgm:spPr/>
      <dgm:t>
        <a:bodyPr/>
        <a:lstStyle/>
        <a:p>
          <a:r>
            <a:rPr lang="en-US" dirty="0" smtClean="0"/>
            <a:t>Biological</a:t>
          </a:r>
          <a:endParaRPr lang="en-US" dirty="0"/>
        </a:p>
      </dgm:t>
    </dgm:pt>
    <dgm:pt modelId="{2C38EE9C-AE34-480C-8F92-92775444FC63}" type="parTrans" cxnId="{F68E3D29-7368-4673-8DB7-91CA7F3D219E}">
      <dgm:prSet/>
      <dgm:spPr/>
      <dgm:t>
        <a:bodyPr/>
        <a:lstStyle/>
        <a:p>
          <a:endParaRPr lang="en-US"/>
        </a:p>
      </dgm:t>
    </dgm:pt>
    <dgm:pt modelId="{CBB5121E-00C3-4092-828A-72D4B3376C77}" type="sibTrans" cxnId="{F68E3D29-7368-4673-8DB7-91CA7F3D219E}">
      <dgm:prSet/>
      <dgm:spPr/>
      <dgm:t>
        <a:bodyPr/>
        <a:lstStyle/>
        <a:p>
          <a:endParaRPr lang="en-US"/>
        </a:p>
      </dgm:t>
    </dgm:pt>
    <dgm:pt modelId="{F2159B66-1D6A-4714-ABDE-6703D229BD6C}">
      <dgm:prSet/>
      <dgm:spPr/>
      <dgm:t>
        <a:bodyPr/>
        <a:lstStyle/>
        <a:p>
          <a:r>
            <a:rPr lang="en-US" dirty="0" smtClean="0"/>
            <a:t>Spontaneous</a:t>
          </a:r>
          <a:endParaRPr lang="en-US" dirty="0"/>
        </a:p>
      </dgm:t>
    </dgm:pt>
    <dgm:pt modelId="{9361DD19-6FBE-4703-B177-5253CC1FB337}" type="parTrans" cxnId="{950FDC1F-60CD-4D73-925F-4BDD64E7A367}">
      <dgm:prSet/>
      <dgm:spPr/>
      <dgm:t>
        <a:bodyPr/>
        <a:lstStyle/>
        <a:p>
          <a:endParaRPr lang="en-US"/>
        </a:p>
      </dgm:t>
    </dgm:pt>
    <dgm:pt modelId="{BC7009FF-7C08-4D2C-A660-651C5A451DD4}" type="sibTrans" cxnId="{950FDC1F-60CD-4D73-925F-4BDD64E7A367}">
      <dgm:prSet/>
      <dgm:spPr/>
      <dgm:t>
        <a:bodyPr/>
        <a:lstStyle/>
        <a:p>
          <a:endParaRPr lang="en-US"/>
        </a:p>
      </dgm:t>
    </dgm:pt>
    <dgm:pt modelId="{F08A5252-C6AD-4B0D-BBC7-E9E1BF67F8F3}">
      <dgm:prSet/>
      <dgm:spPr/>
      <dgm:t>
        <a:bodyPr/>
        <a:lstStyle/>
        <a:p>
          <a:r>
            <a:rPr lang="en-US" dirty="0" smtClean="0"/>
            <a:t>Radiation: UV, X-ray</a:t>
          </a:r>
          <a:endParaRPr lang="en-US" dirty="0"/>
        </a:p>
      </dgm:t>
    </dgm:pt>
    <dgm:pt modelId="{020270E3-693F-4C79-9978-CB3EB5AA52C8}" type="parTrans" cxnId="{0645F67F-05CC-4EA0-9DEC-56855B4E608E}">
      <dgm:prSet/>
      <dgm:spPr/>
      <dgm:t>
        <a:bodyPr/>
        <a:lstStyle/>
        <a:p>
          <a:endParaRPr lang="en-US"/>
        </a:p>
      </dgm:t>
    </dgm:pt>
    <dgm:pt modelId="{3D83EFF3-516A-4300-B730-329AB6E0C26E}" type="sibTrans" cxnId="{0645F67F-05CC-4EA0-9DEC-56855B4E608E}">
      <dgm:prSet/>
      <dgm:spPr/>
      <dgm:t>
        <a:bodyPr/>
        <a:lstStyle/>
        <a:p>
          <a:endParaRPr lang="en-US"/>
        </a:p>
      </dgm:t>
    </dgm:pt>
    <dgm:pt modelId="{F5D370C5-3ECB-4E1B-ADD0-B9FDD21BAE81}">
      <dgm:prSet/>
      <dgm:spPr/>
      <dgm:t>
        <a:bodyPr/>
        <a:lstStyle/>
        <a:p>
          <a:r>
            <a:rPr lang="en-US" dirty="0" smtClean="0"/>
            <a:t>Asbestos</a:t>
          </a:r>
          <a:endParaRPr lang="en-US" dirty="0"/>
        </a:p>
      </dgm:t>
    </dgm:pt>
    <dgm:pt modelId="{1E5312F4-CF9A-43DF-BF2A-2872DE10D8FC}" type="parTrans" cxnId="{65A0C5E2-C194-485C-AEC2-B8CCDD7A86F8}">
      <dgm:prSet/>
      <dgm:spPr/>
      <dgm:t>
        <a:bodyPr/>
        <a:lstStyle/>
        <a:p>
          <a:endParaRPr lang="en-US"/>
        </a:p>
      </dgm:t>
    </dgm:pt>
    <dgm:pt modelId="{6974CD37-F246-4366-BCAF-77487751D0DA}" type="sibTrans" cxnId="{65A0C5E2-C194-485C-AEC2-B8CCDD7A86F8}">
      <dgm:prSet/>
      <dgm:spPr/>
      <dgm:t>
        <a:bodyPr/>
        <a:lstStyle/>
        <a:p>
          <a:endParaRPr lang="en-US"/>
        </a:p>
      </dgm:t>
    </dgm:pt>
    <dgm:pt modelId="{291701C2-0645-414A-9701-A4EA9F9DE777}">
      <dgm:prSet/>
      <dgm:spPr/>
      <dgm:t>
        <a:bodyPr/>
        <a:lstStyle/>
        <a:p>
          <a:r>
            <a:rPr lang="en-US" dirty="0" smtClean="0"/>
            <a:t>Nicotine, alkaloids, amines</a:t>
          </a:r>
          <a:endParaRPr lang="en-US" dirty="0"/>
        </a:p>
      </dgm:t>
    </dgm:pt>
    <dgm:pt modelId="{58ADB935-5074-4C02-90B8-C08663FF8A06}" type="parTrans" cxnId="{A083C0F6-0839-403E-8B88-48F9E8BC6247}">
      <dgm:prSet/>
      <dgm:spPr/>
      <dgm:t>
        <a:bodyPr/>
        <a:lstStyle/>
        <a:p>
          <a:endParaRPr lang="en-US"/>
        </a:p>
      </dgm:t>
    </dgm:pt>
    <dgm:pt modelId="{6025BAF0-6B43-4C10-8539-5C1A979BF544}" type="sibTrans" cxnId="{A083C0F6-0839-403E-8B88-48F9E8BC6247}">
      <dgm:prSet/>
      <dgm:spPr/>
      <dgm:t>
        <a:bodyPr/>
        <a:lstStyle/>
        <a:p>
          <a:endParaRPr lang="en-US"/>
        </a:p>
      </dgm:t>
    </dgm:pt>
    <dgm:pt modelId="{18503C2E-59EC-403D-8E48-239C840AE947}">
      <dgm:prSet/>
      <dgm:spPr/>
      <dgm:t>
        <a:bodyPr/>
        <a:lstStyle/>
        <a:p>
          <a:r>
            <a:rPr lang="en-US" dirty="0" smtClean="0"/>
            <a:t>Viral Infections</a:t>
          </a:r>
          <a:endParaRPr lang="en-US" dirty="0"/>
        </a:p>
      </dgm:t>
    </dgm:pt>
    <dgm:pt modelId="{C9080750-9DF9-4313-B30E-7F22DE736C80}" type="parTrans" cxnId="{A73A6AC4-EF41-4BD4-A2EB-79414AB9FA6B}">
      <dgm:prSet/>
      <dgm:spPr/>
      <dgm:t>
        <a:bodyPr/>
        <a:lstStyle/>
        <a:p>
          <a:endParaRPr lang="en-US"/>
        </a:p>
      </dgm:t>
    </dgm:pt>
    <dgm:pt modelId="{BDD0273B-B41D-4267-AE39-8F84BA5B1E92}" type="sibTrans" cxnId="{A73A6AC4-EF41-4BD4-A2EB-79414AB9FA6B}">
      <dgm:prSet/>
      <dgm:spPr/>
      <dgm:t>
        <a:bodyPr/>
        <a:lstStyle/>
        <a:p>
          <a:endParaRPr lang="en-US"/>
        </a:p>
      </dgm:t>
    </dgm:pt>
    <dgm:pt modelId="{C8CB6F6D-0D36-418E-8590-69B0EDD2B14B}">
      <dgm:prSet/>
      <dgm:spPr/>
      <dgm:t>
        <a:bodyPr/>
        <a:lstStyle/>
        <a:p>
          <a:r>
            <a:rPr lang="en-US" dirty="0" smtClean="0"/>
            <a:t>Rare, naturally occurring</a:t>
          </a:r>
          <a:endParaRPr lang="en-US" dirty="0"/>
        </a:p>
      </dgm:t>
    </dgm:pt>
    <dgm:pt modelId="{87DB6E9C-B106-4473-86E0-E4E734C24C4C}" type="parTrans" cxnId="{F3695A8D-15F4-4806-8F5E-51276F42F303}">
      <dgm:prSet/>
      <dgm:spPr/>
      <dgm:t>
        <a:bodyPr/>
        <a:lstStyle/>
        <a:p>
          <a:endParaRPr lang="en-US"/>
        </a:p>
      </dgm:t>
    </dgm:pt>
    <dgm:pt modelId="{8CC6A144-6907-4A71-8B25-9F54CF6222FF}" type="sibTrans" cxnId="{F3695A8D-15F4-4806-8F5E-51276F42F303}">
      <dgm:prSet/>
      <dgm:spPr/>
      <dgm:t>
        <a:bodyPr/>
        <a:lstStyle/>
        <a:p>
          <a:endParaRPr lang="en-US"/>
        </a:p>
      </dgm:t>
    </dgm:pt>
    <dgm:pt modelId="{85FFEC21-4E9C-4A14-82D7-6F27B2DD34E4}">
      <dgm:prSet/>
      <dgm:spPr/>
      <dgm:t>
        <a:bodyPr/>
        <a:lstStyle/>
        <a:p>
          <a:r>
            <a:rPr lang="en-US" dirty="0" smtClean="0"/>
            <a:t>Normal free radicals used in digestion</a:t>
          </a:r>
          <a:endParaRPr lang="en-US" dirty="0"/>
        </a:p>
      </dgm:t>
    </dgm:pt>
    <dgm:pt modelId="{67D1FB41-FEC1-4528-BEB6-9CBCC7C0A8BC}" type="parTrans" cxnId="{51F2AE71-60DA-4607-918D-1FA69EC7B47B}">
      <dgm:prSet/>
      <dgm:spPr/>
    </dgm:pt>
    <dgm:pt modelId="{F1F00B21-AC69-45D1-8818-8027173FA8CA}" type="sibTrans" cxnId="{51F2AE71-60DA-4607-918D-1FA69EC7B47B}">
      <dgm:prSet/>
      <dgm:spPr/>
    </dgm:pt>
    <dgm:pt modelId="{76A32FC6-1D33-4397-A709-7F2BD6E573C1}" type="pres">
      <dgm:prSet presAssocID="{39CBD61A-387E-4643-B477-C1B306CE3E5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3E0070-68B9-4CB6-A687-7D0E4FC76D2E}" type="pres">
      <dgm:prSet presAssocID="{F2159B66-1D6A-4714-ABDE-6703D229BD6C}" presName="comp" presStyleCnt="0"/>
      <dgm:spPr/>
    </dgm:pt>
    <dgm:pt modelId="{34DB2CC2-5AD9-42EF-992C-54FAF157EF14}" type="pres">
      <dgm:prSet presAssocID="{F2159B66-1D6A-4714-ABDE-6703D229BD6C}" presName="box" presStyleLbl="node1" presStyleIdx="0" presStyleCnt="4"/>
      <dgm:spPr/>
      <dgm:t>
        <a:bodyPr/>
        <a:lstStyle/>
        <a:p>
          <a:endParaRPr lang="en-US"/>
        </a:p>
      </dgm:t>
    </dgm:pt>
    <dgm:pt modelId="{63368985-690B-4104-884F-C645D466E788}" type="pres">
      <dgm:prSet presAssocID="{F2159B66-1D6A-4714-ABDE-6703D229BD6C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728F583-92DE-48EB-AC3E-2BBF298B927E}" type="pres">
      <dgm:prSet presAssocID="{F2159B66-1D6A-4714-ABDE-6703D229BD6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EAE25-2420-4841-A8C8-1032CAAA7552}" type="pres">
      <dgm:prSet presAssocID="{BC7009FF-7C08-4D2C-A660-651C5A451DD4}" presName="spacer" presStyleCnt="0"/>
      <dgm:spPr/>
    </dgm:pt>
    <dgm:pt modelId="{E996F31C-D284-4D71-9853-CCAA49F983BF}" type="pres">
      <dgm:prSet presAssocID="{1DFE222A-72F2-42CF-9230-E3498E4AACE1}" presName="comp" presStyleCnt="0"/>
      <dgm:spPr/>
    </dgm:pt>
    <dgm:pt modelId="{2F6B3EB6-1A26-47CB-B753-220D3A39A0EE}" type="pres">
      <dgm:prSet presAssocID="{1DFE222A-72F2-42CF-9230-E3498E4AACE1}" presName="box" presStyleLbl="node1" presStyleIdx="1" presStyleCnt="4"/>
      <dgm:spPr/>
      <dgm:t>
        <a:bodyPr/>
        <a:lstStyle/>
        <a:p>
          <a:endParaRPr lang="en-US"/>
        </a:p>
      </dgm:t>
    </dgm:pt>
    <dgm:pt modelId="{FC4825DE-6457-4F3E-A2F5-6D3633034F3E}" type="pres">
      <dgm:prSet presAssocID="{1DFE222A-72F2-42CF-9230-E3498E4AACE1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A62371-EF9E-4B02-8EF3-54EA27A0436D}" type="pres">
      <dgm:prSet presAssocID="{1DFE222A-72F2-42CF-9230-E3498E4AACE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1CF22-0459-4AB4-9591-D6C0CCA98202}" type="pres">
      <dgm:prSet presAssocID="{53534E61-B89F-4CE1-A1A7-92110FF4B210}" presName="spacer" presStyleCnt="0"/>
      <dgm:spPr/>
    </dgm:pt>
    <dgm:pt modelId="{B7A7916F-F173-4E10-9AA4-97C57997C339}" type="pres">
      <dgm:prSet presAssocID="{6B04F1B9-142F-4EE8-9D44-D90393C51772}" presName="comp" presStyleCnt="0"/>
      <dgm:spPr/>
    </dgm:pt>
    <dgm:pt modelId="{6DD5EBA6-D7AF-4922-A286-3565C8CDD67A}" type="pres">
      <dgm:prSet presAssocID="{6B04F1B9-142F-4EE8-9D44-D90393C51772}" presName="box" presStyleLbl="node1" presStyleIdx="2" presStyleCnt="4"/>
      <dgm:spPr/>
      <dgm:t>
        <a:bodyPr/>
        <a:lstStyle/>
        <a:p>
          <a:endParaRPr lang="en-US"/>
        </a:p>
      </dgm:t>
    </dgm:pt>
    <dgm:pt modelId="{87ED908F-0D4F-49F8-A546-5A4B943E16E1}" type="pres">
      <dgm:prSet presAssocID="{6B04F1B9-142F-4EE8-9D44-D90393C51772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185414A-0945-4A70-83A1-AC2D18A8220F}" type="pres">
      <dgm:prSet presAssocID="{6B04F1B9-142F-4EE8-9D44-D90393C5177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2ED3C-C38D-4C87-B40F-9AAF257B1D77}" type="pres">
      <dgm:prSet presAssocID="{AEAE1D8A-AB9D-4B7B-B035-1734AA69775E}" presName="spacer" presStyleCnt="0"/>
      <dgm:spPr/>
    </dgm:pt>
    <dgm:pt modelId="{01CEDB58-5E15-465E-80FA-F58CD8E65FE4}" type="pres">
      <dgm:prSet presAssocID="{06257183-CC07-4EEB-B098-5C573346E497}" presName="comp" presStyleCnt="0"/>
      <dgm:spPr/>
    </dgm:pt>
    <dgm:pt modelId="{C2E584E3-B1E4-45D9-B2B6-2050E10910B3}" type="pres">
      <dgm:prSet presAssocID="{06257183-CC07-4EEB-B098-5C573346E497}" presName="box" presStyleLbl="node1" presStyleIdx="3" presStyleCnt="4"/>
      <dgm:spPr/>
      <dgm:t>
        <a:bodyPr/>
        <a:lstStyle/>
        <a:p>
          <a:endParaRPr lang="en-US"/>
        </a:p>
      </dgm:t>
    </dgm:pt>
    <dgm:pt modelId="{8669D737-233D-4D52-BEEE-97A86A61BBD9}" type="pres">
      <dgm:prSet presAssocID="{06257183-CC07-4EEB-B098-5C573346E497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1DAE916-E4F2-44B4-8197-DAA697EE8C64}" type="pres">
      <dgm:prSet presAssocID="{06257183-CC07-4EEB-B098-5C573346E49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0FDC1F-60CD-4D73-925F-4BDD64E7A367}" srcId="{39CBD61A-387E-4643-B477-C1B306CE3E54}" destId="{F2159B66-1D6A-4714-ABDE-6703D229BD6C}" srcOrd="0" destOrd="0" parTransId="{9361DD19-6FBE-4703-B177-5253CC1FB337}" sibTransId="{BC7009FF-7C08-4D2C-A660-651C5A451DD4}"/>
    <dgm:cxn modelId="{618AEEC8-9CAC-4338-B5AC-386867FDD16B}" type="presOf" srcId="{F5D370C5-3ECB-4E1B-ADD0-B9FDD21BAE81}" destId="{3185414A-0945-4A70-83A1-AC2D18A8220F}" srcOrd="1" destOrd="1" presId="urn:microsoft.com/office/officeart/2005/8/layout/vList4#2"/>
    <dgm:cxn modelId="{0A4B32F7-A96A-42DC-9D3E-445BB0BF81A3}" type="presOf" srcId="{F2159B66-1D6A-4714-ABDE-6703D229BD6C}" destId="{34DB2CC2-5AD9-42EF-992C-54FAF157EF14}" srcOrd="0" destOrd="0" presId="urn:microsoft.com/office/officeart/2005/8/layout/vList4#2"/>
    <dgm:cxn modelId="{7BC51BD2-D27E-45A8-8BCA-4A0BA0A79180}" type="presOf" srcId="{6B04F1B9-142F-4EE8-9D44-D90393C51772}" destId="{3185414A-0945-4A70-83A1-AC2D18A8220F}" srcOrd="1" destOrd="0" presId="urn:microsoft.com/office/officeart/2005/8/layout/vList4#2"/>
    <dgm:cxn modelId="{ADB4EE91-03F8-4A71-A682-5745FECFEA9A}" type="presOf" srcId="{F5D370C5-3ECB-4E1B-ADD0-B9FDD21BAE81}" destId="{6DD5EBA6-D7AF-4922-A286-3565C8CDD67A}" srcOrd="0" destOrd="1" presId="urn:microsoft.com/office/officeart/2005/8/layout/vList4#2"/>
    <dgm:cxn modelId="{1012D5EB-1350-42CD-AE08-A28644570F9A}" type="presOf" srcId="{06257183-CC07-4EEB-B098-5C573346E497}" destId="{C2E584E3-B1E4-45D9-B2B6-2050E10910B3}" srcOrd="0" destOrd="0" presId="urn:microsoft.com/office/officeart/2005/8/layout/vList4#2"/>
    <dgm:cxn modelId="{68E8E14F-7C34-4296-A786-E5BBFDAB8028}" srcId="{39CBD61A-387E-4643-B477-C1B306CE3E54}" destId="{6B04F1B9-142F-4EE8-9D44-D90393C51772}" srcOrd="2" destOrd="0" parTransId="{557C5CC4-EFD2-46FE-8FD7-FE448D98E462}" sibTransId="{AEAE1D8A-AB9D-4B7B-B035-1734AA69775E}"/>
    <dgm:cxn modelId="{29D1FAB3-21A8-4472-BCBD-CAF5FB3196D7}" type="presOf" srcId="{06257183-CC07-4EEB-B098-5C573346E497}" destId="{D1DAE916-E4F2-44B4-8197-DAA697EE8C64}" srcOrd="1" destOrd="0" presId="urn:microsoft.com/office/officeart/2005/8/layout/vList4#2"/>
    <dgm:cxn modelId="{6E01553F-202B-4AE4-9832-53A689E2E9B7}" type="presOf" srcId="{85FFEC21-4E9C-4A14-82D7-6F27B2DD34E4}" destId="{8728F583-92DE-48EB-AC3E-2BBF298B927E}" srcOrd="1" destOrd="2" presId="urn:microsoft.com/office/officeart/2005/8/layout/vList4#2"/>
    <dgm:cxn modelId="{48FA9A2E-44B2-458F-BD8B-89FE655383E9}" type="presOf" srcId="{C8CB6F6D-0D36-418E-8590-69B0EDD2B14B}" destId="{8728F583-92DE-48EB-AC3E-2BBF298B927E}" srcOrd="1" destOrd="1" presId="urn:microsoft.com/office/officeart/2005/8/layout/vList4#2"/>
    <dgm:cxn modelId="{68828325-3A97-4FB8-BE5C-D08A2B48BBB7}" type="presOf" srcId="{85FFEC21-4E9C-4A14-82D7-6F27B2DD34E4}" destId="{34DB2CC2-5AD9-42EF-992C-54FAF157EF14}" srcOrd="0" destOrd="2" presId="urn:microsoft.com/office/officeart/2005/8/layout/vList4#2"/>
    <dgm:cxn modelId="{B5FB501C-EFFB-415B-A410-49BA6941D465}" type="presOf" srcId="{39CBD61A-387E-4643-B477-C1B306CE3E54}" destId="{76A32FC6-1D33-4397-A709-7F2BD6E573C1}" srcOrd="0" destOrd="0" presId="urn:microsoft.com/office/officeart/2005/8/layout/vList4#2"/>
    <dgm:cxn modelId="{51F2AE71-60DA-4607-918D-1FA69EC7B47B}" srcId="{F2159B66-1D6A-4714-ABDE-6703D229BD6C}" destId="{85FFEC21-4E9C-4A14-82D7-6F27B2DD34E4}" srcOrd="1" destOrd="0" parTransId="{67D1FB41-FEC1-4528-BEB6-9CBCC7C0A8BC}" sibTransId="{F1F00B21-AC69-45D1-8818-8027173FA8CA}"/>
    <dgm:cxn modelId="{3B37F0B4-ED0B-42C4-9A82-D43546EBE2CF}" type="presOf" srcId="{6B04F1B9-142F-4EE8-9D44-D90393C51772}" destId="{6DD5EBA6-D7AF-4922-A286-3565C8CDD67A}" srcOrd="0" destOrd="0" presId="urn:microsoft.com/office/officeart/2005/8/layout/vList4#2"/>
    <dgm:cxn modelId="{F3695A8D-15F4-4806-8F5E-51276F42F303}" srcId="{F2159B66-1D6A-4714-ABDE-6703D229BD6C}" destId="{C8CB6F6D-0D36-418E-8590-69B0EDD2B14B}" srcOrd="0" destOrd="0" parTransId="{87DB6E9C-B106-4473-86E0-E4E734C24C4C}" sibTransId="{8CC6A144-6907-4A71-8B25-9F54CF6222FF}"/>
    <dgm:cxn modelId="{DB671494-36F1-4FEB-B5FE-CA3B1E08384E}" srcId="{39CBD61A-387E-4643-B477-C1B306CE3E54}" destId="{1DFE222A-72F2-42CF-9230-E3498E4AACE1}" srcOrd="1" destOrd="0" parTransId="{FB196D76-1ACD-4AE2-9ED0-BFFFB71296EC}" sibTransId="{53534E61-B89F-4CE1-A1A7-92110FF4B210}"/>
    <dgm:cxn modelId="{F68E3D29-7368-4673-8DB7-91CA7F3D219E}" srcId="{39CBD61A-387E-4643-B477-C1B306CE3E54}" destId="{06257183-CC07-4EEB-B098-5C573346E497}" srcOrd="3" destOrd="0" parTransId="{2C38EE9C-AE34-480C-8F92-92775444FC63}" sibTransId="{CBB5121E-00C3-4092-828A-72D4B3376C77}"/>
    <dgm:cxn modelId="{A212F92C-CE28-49DE-9A5E-3B0FA278758A}" type="presOf" srcId="{1DFE222A-72F2-42CF-9230-E3498E4AACE1}" destId="{E0A62371-EF9E-4B02-8EF3-54EA27A0436D}" srcOrd="1" destOrd="0" presId="urn:microsoft.com/office/officeart/2005/8/layout/vList4#2"/>
    <dgm:cxn modelId="{963A1DD5-1315-495B-A330-C9A3AEBBBFBD}" type="presOf" srcId="{291701C2-0645-414A-9701-A4EA9F9DE777}" destId="{6DD5EBA6-D7AF-4922-A286-3565C8CDD67A}" srcOrd="0" destOrd="2" presId="urn:microsoft.com/office/officeart/2005/8/layout/vList4#2"/>
    <dgm:cxn modelId="{F9DFC79E-2FD9-4166-9039-5985835F540A}" type="presOf" srcId="{1DFE222A-72F2-42CF-9230-E3498E4AACE1}" destId="{2F6B3EB6-1A26-47CB-B753-220D3A39A0EE}" srcOrd="0" destOrd="0" presId="urn:microsoft.com/office/officeart/2005/8/layout/vList4#2"/>
    <dgm:cxn modelId="{0645F67F-05CC-4EA0-9DEC-56855B4E608E}" srcId="{1DFE222A-72F2-42CF-9230-E3498E4AACE1}" destId="{F08A5252-C6AD-4B0D-BBC7-E9E1BF67F8F3}" srcOrd="0" destOrd="0" parTransId="{020270E3-693F-4C79-9978-CB3EB5AA52C8}" sibTransId="{3D83EFF3-516A-4300-B730-329AB6E0C26E}"/>
    <dgm:cxn modelId="{65A0C5E2-C194-485C-AEC2-B8CCDD7A86F8}" srcId="{6B04F1B9-142F-4EE8-9D44-D90393C51772}" destId="{F5D370C5-3ECB-4E1B-ADD0-B9FDD21BAE81}" srcOrd="0" destOrd="0" parTransId="{1E5312F4-CF9A-43DF-BF2A-2872DE10D8FC}" sibTransId="{6974CD37-F246-4366-BCAF-77487751D0DA}"/>
    <dgm:cxn modelId="{A73A6AC4-EF41-4BD4-A2EB-79414AB9FA6B}" srcId="{06257183-CC07-4EEB-B098-5C573346E497}" destId="{18503C2E-59EC-403D-8E48-239C840AE947}" srcOrd="0" destOrd="0" parTransId="{C9080750-9DF9-4313-B30E-7F22DE736C80}" sibTransId="{BDD0273B-B41D-4267-AE39-8F84BA5B1E92}"/>
    <dgm:cxn modelId="{05F71FFD-C59A-422F-B21A-DFCF3C956326}" type="presOf" srcId="{F08A5252-C6AD-4B0D-BBC7-E9E1BF67F8F3}" destId="{2F6B3EB6-1A26-47CB-B753-220D3A39A0EE}" srcOrd="0" destOrd="1" presId="urn:microsoft.com/office/officeart/2005/8/layout/vList4#2"/>
    <dgm:cxn modelId="{59CA38C3-1D5D-4D9B-8A4F-9EC6C1F8A374}" type="presOf" srcId="{18503C2E-59EC-403D-8E48-239C840AE947}" destId="{C2E584E3-B1E4-45D9-B2B6-2050E10910B3}" srcOrd="0" destOrd="1" presId="urn:microsoft.com/office/officeart/2005/8/layout/vList4#2"/>
    <dgm:cxn modelId="{DBCE31BB-3161-4FD3-8240-9F6EE2F03327}" type="presOf" srcId="{C8CB6F6D-0D36-418E-8590-69B0EDD2B14B}" destId="{34DB2CC2-5AD9-42EF-992C-54FAF157EF14}" srcOrd="0" destOrd="1" presId="urn:microsoft.com/office/officeart/2005/8/layout/vList4#2"/>
    <dgm:cxn modelId="{A21476E8-784D-4606-B197-525AB0788771}" type="presOf" srcId="{F2159B66-1D6A-4714-ABDE-6703D229BD6C}" destId="{8728F583-92DE-48EB-AC3E-2BBF298B927E}" srcOrd="1" destOrd="0" presId="urn:microsoft.com/office/officeart/2005/8/layout/vList4#2"/>
    <dgm:cxn modelId="{9277835D-0B08-4C06-96DA-6D948DE22899}" type="presOf" srcId="{F08A5252-C6AD-4B0D-BBC7-E9E1BF67F8F3}" destId="{E0A62371-EF9E-4B02-8EF3-54EA27A0436D}" srcOrd="1" destOrd="1" presId="urn:microsoft.com/office/officeart/2005/8/layout/vList4#2"/>
    <dgm:cxn modelId="{58A71325-39B6-4C2E-8FA3-F1A1DFF33053}" type="presOf" srcId="{18503C2E-59EC-403D-8E48-239C840AE947}" destId="{D1DAE916-E4F2-44B4-8197-DAA697EE8C64}" srcOrd="1" destOrd="1" presId="urn:microsoft.com/office/officeart/2005/8/layout/vList4#2"/>
    <dgm:cxn modelId="{455BFBC3-3991-4B5B-A0DA-45DDA1765B17}" type="presOf" srcId="{291701C2-0645-414A-9701-A4EA9F9DE777}" destId="{3185414A-0945-4A70-83A1-AC2D18A8220F}" srcOrd="1" destOrd="2" presId="urn:microsoft.com/office/officeart/2005/8/layout/vList4#2"/>
    <dgm:cxn modelId="{A083C0F6-0839-403E-8B88-48F9E8BC6247}" srcId="{6B04F1B9-142F-4EE8-9D44-D90393C51772}" destId="{291701C2-0645-414A-9701-A4EA9F9DE777}" srcOrd="1" destOrd="0" parTransId="{58ADB935-5074-4C02-90B8-C08663FF8A06}" sibTransId="{6025BAF0-6B43-4C10-8539-5C1A979BF544}"/>
    <dgm:cxn modelId="{D7EA98F2-0D06-42CB-8FB1-39741AA529A8}" type="presParOf" srcId="{76A32FC6-1D33-4397-A709-7F2BD6E573C1}" destId="{AB3E0070-68B9-4CB6-A687-7D0E4FC76D2E}" srcOrd="0" destOrd="0" presId="urn:microsoft.com/office/officeart/2005/8/layout/vList4#2"/>
    <dgm:cxn modelId="{2C047800-9141-49FF-BA1A-D6CA2B2B53AA}" type="presParOf" srcId="{AB3E0070-68B9-4CB6-A687-7D0E4FC76D2E}" destId="{34DB2CC2-5AD9-42EF-992C-54FAF157EF14}" srcOrd="0" destOrd="0" presId="urn:microsoft.com/office/officeart/2005/8/layout/vList4#2"/>
    <dgm:cxn modelId="{DBB38555-D8B0-45AC-B931-2689C3747010}" type="presParOf" srcId="{AB3E0070-68B9-4CB6-A687-7D0E4FC76D2E}" destId="{63368985-690B-4104-884F-C645D466E788}" srcOrd="1" destOrd="0" presId="urn:microsoft.com/office/officeart/2005/8/layout/vList4#2"/>
    <dgm:cxn modelId="{21658460-0C68-484A-93F1-84DBE25712CD}" type="presParOf" srcId="{AB3E0070-68B9-4CB6-A687-7D0E4FC76D2E}" destId="{8728F583-92DE-48EB-AC3E-2BBF298B927E}" srcOrd="2" destOrd="0" presId="urn:microsoft.com/office/officeart/2005/8/layout/vList4#2"/>
    <dgm:cxn modelId="{4F911211-8103-4753-B05B-3E64E957C653}" type="presParOf" srcId="{76A32FC6-1D33-4397-A709-7F2BD6E573C1}" destId="{8D5EAE25-2420-4841-A8C8-1032CAAA7552}" srcOrd="1" destOrd="0" presId="urn:microsoft.com/office/officeart/2005/8/layout/vList4#2"/>
    <dgm:cxn modelId="{4B06524B-A37D-4DDF-B74F-F049C7806BEE}" type="presParOf" srcId="{76A32FC6-1D33-4397-A709-7F2BD6E573C1}" destId="{E996F31C-D284-4D71-9853-CCAA49F983BF}" srcOrd="2" destOrd="0" presId="urn:microsoft.com/office/officeart/2005/8/layout/vList4#2"/>
    <dgm:cxn modelId="{0CB3CFA3-7486-450E-A8B1-4255D785B410}" type="presParOf" srcId="{E996F31C-D284-4D71-9853-CCAA49F983BF}" destId="{2F6B3EB6-1A26-47CB-B753-220D3A39A0EE}" srcOrd="0" destOrd="0" presId="urn:microsoft.com/office/officeart/2005/8/layout/vList4#2"/>
    <dgm:cxn modelId="{4D3CEFB3-878A-4D36-BF19-73859F118690}" type="presParOf" srcId="{E996F31C-D284-4D71-9853-CCAA49F983BF}" destId="{FC4825DE-6457-4F3E-A2F5-6D3633034F3E}" srcOrd="1" destOrd="0" presId="urn:microsoft.com/office/officeart/2005/8/layout/vList4#2"/>
    <dgm:cxn modelId="{DFBB0164-64FE-4611-ABA1-E92B930F5A04}" type="presParOf" srcId="{E996F31C-D284-4D71-9853-CCAA49F983BF}" destId="{E0A62371-EF9E-4B02-8EF3-54EA27A0436D}" srcOrd="2" destOrd="0" presId="urn:microsoft.com/office/officeart/2005/8/layout/vList4#2"/>
    <dgm:cxn modelId="{541524CB-124B-45C2-8AAE-03B9329BD125}" type="presParOf" srcId="{76A32FC6-1D33-4397-A709-7F2BD6E573C1}" destId="{7FD1CF22-0459-4AB4-9591-D6C0CCA98202}" srcOrd="3" destOrd="0" presId="urn:microsoft.com/office/officeart/2005/8/layout/vList4#2"/>
    <dgm:cxn modelId="{8FB41F23-9A74-446E-82CA-DEB624B1D29E}" type="presParOf" srcId="{76A32FC6-1D33-4397-A709-7F2BD6E573C1}" destId="{B7A7916F-F173-4E10-9AA4-97C57997C339}" srcOrd="4" destOrd="0" presId="urn:microsoft.com/office/officeart/2005/8/layout/vList4#2"/>
    <dgm:cxn modelId="{0447537F-6FC7-48D7-999D-9803CAB6365F}" type="presParOf" srcId="{B7A7916F-F173-4E10-9AA4-97C57997C339}" destId="{6DD5EBA6-D7AF-4922-A286-3565C8CDD67A}" srcOrd="0" destOrd="0" presId="urn:microsoft.com/office/officeart/2005/8/layout/vList4#2"/>
    <dgm:cxn modelId="{5FCF4D5E-3FC8-4E5B-8279-29C7CB71E4B4}" type="presParOf" srcId="{B7A7916F-F173-4E10-9AA4-97C57997C339}" destId="{87ED908F-0D4F-49F8-A546-5A4B943E16E1}" srcOrd="1" destOrd="0" presId="urn:microsoft.com/office/officeart/2005/8/layout/vList4#2"/>
    <dgm:cxn modelId="{2C843845-8233-47F2-8BD9-61BDAC0770C0}" type="presParOf" srcId="{B7A7916F-F173-4E10-9AA4-97C57997C339}" destId="{3185414A-0945-4A70-83A1-AC2D18A8220F}" srcOrd="2" destOrd="0" presId="urn:microsoft.com/office/officeart/2005/8/layout/vList4#2"/>
    <dgm:cxn modelId="{72709DCC-3431-46E0-8CB9-43A3DBC89186}" type="presParOf" srcId="{76A32FC6-1D33-4397-A709-7F2BD6E573C1}" destId="{F412ED3C-C38D-4C87-B40F-9AAF257B1D77}" srcOrd="5" destOrd="0" presId="urn:microsoft.com/office/officeart/2005/8/layout/vList4#2"/>
    <dgm:cxn modelId="{6668A9E8-9945-44CC-A652-09F0498045A9}" type="presParOf" srcId="{76A32FC6-1D33-4397-A709-7F2BD6E573C1}" destId="{01CEDB58-5E15-465E-80FA-F58CD8E65FE4}" srcOrd="6" destOrd="0" presId="urn:microsoft.com/office/officeart/2005/8/layout/vList4#2"/>
    <dgm:cxn modelId="{3F83DC90-F5B9-49E6-B677-F36DB22A2006}" type="presParOf" srcId="{01CEDB58-5E15-465E-80FA-F58CD8E65FE4}" destId="{C2E584E3-B1E4-45D9-B2B6-2050E10910B3}" srcOrd="0" destOrd="0" presId="urn:microsoft.com/office/officeart/2005/8/layout/vList4#2"/>
    <dgm:cxn modelId="{550A15AB-CD65-4090-A4F9-864D2500E641}" type="presParOf" srcId="{01CEDB58-5E15-465E-80FA-F58CD8E65FE4}" destId="{8669D737-233D-4D52-BEEE-97A86A61BBD9}" srcOrd="1" destOrd="0" presId="urn:microsoft.com/office/officeart/2005/8/layout/vList4#2"/>
    <dgm:cxn modelId="{F9433117-2F2A-46EA-8681-62588A060213}" type="presParOf" srcId="{01CEDB58-5E15-465E-80FA-F58CD8E65FE4}" destId="{D1DAE916-E4F2-44B4-8197-DAA697EE8C64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521AAA-CC30-4707-B974-F54F965FE8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EF7F60-9216-4F86-B4BA-9412796E9F66}">
      <dgm:prSet phldrT="[Text]"/>
      <dgm:spPr/>
      <dgm:t>
        <a:bodyPr/>
        <a:lstStyle/>
        <a:p>
          <a:r>
            <a:rPr lang="en-US" dirty="0" smtClean="0"/>
            <a:t>Point Mutations</a:t>
          </a:r>
          <a:endParaRPr lang="en-US" dirty="0"/>
        </a:p>
      </dgm:t>
    </dgm:pt>
    <dgm:pt modelId="{ADF6F52C-46B0-4FFA-A932-B3EFF711FF99}" type="parTrans" cxnId="{499F9545-DA86-41C8-8805-8851AFA19630}">
      <dgm:prSet/>
      <dgm:spPr/>
      <dgm:t>
        <a:bodyPr/>
        <a:lstStyle/>
        <a:p>
          <a:endParaRPr lang="en-US"/>
        </a:p>
      </dgm:t>
    </dgm:pt>
    <dgm:pt modelId="{133BEB79-D4E7-45D3-8A43-7FE2C6188183}" type="sibTrans" cxnId="{499F9545-DA86-41C8-8805-8851AFA19630}">
      <dgm:prSet/>
      <dgm:spPr/>
      <dgm:t>
        <a:bodyPr/>
        <a:lstStyle/>
        <a:p>
          <a:endParaRPr lang="en-US"/>
        </a:p>
      </dgm:t>
    </dgm:pt>
    <dgm:pt modelId="{F22B05BD-85C4-429A-B0DB-25831CE3170C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Silent</a:t>
          </a:r>
          <a:endParaRPr lang="en-US" dirty="0">
            <a:solidFill>
              <a:srgbClr val="FFC000"/>
            </a:solidFill>
          </a:endParaRPr>
        </a:p>
      </dgm:t>
    </dgm:pt>
    <dgm:pt modelId="{23B5F0F3-ECB5-4F9D-AD7C-3F6529E3BEC1}" type="parTrans" cxnId="{D6FADA61-9EDA-4B15-B342-439D211078E9}">
      <dgm:prSet/>
      <dgm:spPr/>
      <dgm:t>
        <a:bodyPr/>
        <a:lstStyle/>
        <a:p>
          <a:endParaRPr lang="en-US"/>
        </a:p>
      </dgm:t>
    </dgm:pt>
    <dgm:pt modelId="{E40FDDD8-5C40-48AA-95CC-DC571975828D}" type="sibTrans" cxnId="{D6FADA61-9EDA-4B15-B342-439D211078E9}">
      <dgm:prSet/>
      <dgm:spPr/>
      <dgm:t>
        <a:bodyPr/>
        <a:lstStyle/>
        <a:p>
          <a:endParaRPr lang="en-US"/>
        </a:p>
      </dgm:t>
    </dgm:pt>
    <dgm:pt modelId="{97397C85-4BC6-4A1F-A5F3-83D56286927F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Missense</a:t>
          </a:r>
          <a:endParaRPr lang="en-US" dirty="0">
            <a:solidFill>
              <a:srgbClr val="FFC000"/>
            </a:solidFill>
          </a:endParaRPr>
        </a:p>
      </dgm:t>
    </dgm:pt>
    <dgm:pt modelId="{24768E5F-2DA9-4824-AA3D-98F719E7687A}" type="parTrans" cxnId="{BD5D4F6D-1AA5-440B-9889-ACAD6A309960}">
      <dgm:prSet/>
      <dgm:spPr/>
      <dgm:t>
        <a:bodyPr/>
        <a:lstStyle/>
        <a:p>
          <a:endParaRPr lang="en-US"/>
        </a:p>
      </dgm:t>
    </dgm:pt>
    <dgm:pt modelId="{856F2584-31EB-4864-853D-E22ACAAEB4C9}" type="sibTrans" cxnId="{BD5D4F6D-1AA5-440B-9889-ACAD6A309960}">
      <dgm:prSet/>
      <dgm:spPr/>
      <dgm:t>
        <a:bodyPr/>
        <a:lstStyle/>
        <a:p>
          <a:endParaRPr lang="en-US"/>
        </a:p>
      </dgm:t>
    </dgm:pt>
    <dgm:pt modelId="{9E2BABC3-A22C-4CA4-8A35-F9C5AE31D31E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Nonsense</a:t>
          </a:r>
          <a:endParaRPr lang="en-US" dirty="0">
            <a:solidFill>
              <a:srgbClr val="FFC000"/>
            </a:solidFill>
          </a:endParaRPr>
        </a:p>
      </dgm:t>
    </dgm:pt>
    <dgm:pt modelId="{1D03F8F5-54F2-424D-A651-657CFE77FA0A}" type="parTrans" cxnId="{4AD67110-8B16-404A-BD0D-01E4F0D5479F}">
      <dgm:prSet/>
      <dgm:spPr/>
      <dgm:t>
        <a:bodyPr/>
        <a:lstStyle/>
        <a:p>
          <a:endParaRPr lang="en-US"/>
        </a:p>
      </dgm:t>
    </dgm:pt>
    <dgm:pt modelId="{16A3FC0E-4D8F-411C-B485-BD00BDA471A9}" type="sibTrans" cxnId="{4AD67110-8B16-404A-BD0D-01E4F0D5479F}">
      <dgm:prSet/>
      <dgm:spPr/>
      <dgm:t>
        <a:bodyPr/>
        <a:lstStyle/>
        <a:p>
          <a:endParaRPr lang="en-US"/>
        </a:p>
      </dgm:t>
    </dgm:pt>
    <dgm:pt modelId="{BBA70C5C-FB55-47CD-A797-678930E82FD3}" type="pres">
      <dgm:prSet presAssocID="{62521AAA-CC30-4707-B974-F54F965FE80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98E9DD5-797A-46B7-86E5-B02CCC9E164E}" type="pres">
      <dgm:prSet presAssocID="{ABEF7F60-9216-4F86-B4BA-9412796E9F66}" presName="thickLine" presStyleLbl="alignNode1" presStyleIdx="0" presStyleCnt="1"/>
      <dgm:spPr/>
    </dgm:pt>
    <dgm:pt modelId="{D7B34248-12F1-4C17-B1DF-FEB389A2AAF4}" type="pres">
      <dgm:prSet presAssocID="{ABEF7F60-9216-4F86-B4BA-9412796E9F66}" presName="horz1" presStyleCnt="0"/>
      <dgm:spPr/>
    </dgm:pt>
    <dgm:pt modelId="{BC60BA35-8945-4243-A613-ADD9D11328D8}" type="pres">
      <dgm:prSet presAssocID="{ABEF7F60-9216-4F86-B4BA-9412796E9F66}" presName="tx1" presStyleLbl="revTx" presStyleIdx="0" presStyleCnt="4"/>
      <dgm:spPr/>
      <dgm:t>
        <a:bodyPr/>
        <a:lstStyle/>
        <a:p>
          <a:endParaRPr lang="en-US"/>
        </a:p>
      </dgm:t>
    </dgm:pt>
    <dgm:pt modelId="{E5F24752-5F2D-4F39-9D38-787A1C6503F8}" type="pres">
      <dgm:prSet presAssocID="{ABEF7F60-9216-4F86-B4BA-9412796E9F66}" presName="vert1" presStyleCnt="0"/>
      <dgm:spPr/>
    </dgm:pt>
    <dgm:pt modelId="{8316A27B-E33A-4391-A578-70DAFB00F5EB}" type="pres">
      <dgm:prSet presAssocID="{F22B05BD-85C4-429A-B0DB-25831CE3170C}" presName="vertSpace2a" presStyleCnt="0"/>
      <dgm:spPr/>
    </dgm:pt>
    <dgm:pt modelId="{3C142D44-B38E-4516-9471-0137F56389BA}" type="pres">
      <dgm:prSet presAssocID="{F22B05BD-85C4-429A-B0DB-25831CE3170C}" presName="horz2" presStyleCnt="0"/>
      <dgm:spPr/>
    </dgm:pt>
    <dgm:pt modelId="{8F70E42E-93AB-4D00-B3B3-79D6957B5F6A}" type="pres">
      <dgm:prSet presAssocID="{F22B05BD-85C4-429A-B0DB-25831CE3170C}" presName="horzSpace2" presStyleCnt="0"/>
      <dgm:spPr/>
    </dgm:pt>
    <dgm:pt modelId="{A0CD62E4-3067-4EFE-B236-2EAF7A1D556F}" type="pres">
      <dgm:prSet presAssocID="{F22B05BD-85C4-429A-B0DB-25831CE3170C}" presName="tx2" presStyleLbl="revTx" presStyleIdx="1" presStyleCnt="4"/>
      <dgm:spPr/>
      <dgm:t>
        <a:bodyPr/>
        <a:lstStyle/>
        <a:p>
          <a:endParaRPr lang="en-US"/>
        </a:p>
      </dgm:t>
    </dgm:pt>
    <dgm:pt modelId="{86334F59-AF46-4BDF-BBF3-1B3D3FBAAAB3}" type="pres">
      <dgm:prSet presAssocID="{F22B05BD-85C4-429A-B0DB-25831CE3170C}" presName="vert2" presStyleCnt="0"/>
      <dgm:spPr/>
    </dgm:pt>
    <dgm:pt modelId="{AA1813E0-1B97-4A4E-9E47-B861E2A18639}" type="pres">
      <dgm:prSet presAssocID="{F22B05BD-85C4-429A-B0DB-25831CE3170C}" presName="thinLine2b" presStyleLbl="callout" presStyleIdx="0" presStyleCnt="3"/>
      <dgm:spPr/>
    </dgm:pt>
    <dgm:pt modelId="{9611938F-DAB3-4258-B09A-6C293C4ED82F}" type="pres">
      <dgm:prSet presAssocID="{F22B05BD-85C4-429A-B0DB-25831CE3170C}" presName="vertSpace2b" presStyleCnt="0"/>
      <dgm:spPr/>
    </dgm:pt>
    <dgm:pt modelId="{7712FE05-120F-49E1-A5A5-E592C1864487}" type="pres">
      <dgm:prSet presAssocID="{97397C85-4BC6-4A1F-A5F3-83D56286927F}" presName="horz2" presStyleCnt="0"/>
      <dgm:spPr/>
    </dgm:pt>
    <dgm:pt modelId="{084F9D5E-90DA-427E-A174-18683503B188}" type="pres">
      <dgm:prSet presAssocID="{97397C85-4BC6-4A1F-A5F3-83D56286927F}" presName="horzSpace2" presStyleCnt="0"/>
      <dgm:spPr/>
    </dgm:pt>
    <dgm:pt modelId="{6467984E-A3E7-4908-8098-97DAF9B0C5C1}" type="pres">
      <dgm:prSet presAssocID="{97397C85-4BC6-4A1F-A5F3-83D56286927F}" presName="tx2" presStyleLbl="revTx" presStyleIdx="2" presStyleCnt="4"/>
      <dgm:spPr/>
      <dgm:t>
        <a:bodyPr/>
        <a:lstStyle/>
        <a:p>
          <a:endParaRPr lang="en-US"/>
        </a:p>
      </dgm:t>
    </dgm:pt>
    <dgm:pt modelId="{568A27FB-4EAE-4A19-BD89-7C821ADCDFD5}" type="pres">
      <dgm:prSet presAssocID="{97397C85-4BC6-4A1F-A5F3-83D56286927F}" presName="vert2" presStyleCnt="0"/>
      <dgm:spPr/>
    </dgm:pt>
    <dgm:pt modelId="{21EBE6C5-C794-4C5A-93BA-6FF4E56F5C19}" type="pres">
      <dgm:prSet presAssocID="{97397C85-4BC6-4A1F-A5F3-83D56286927F}" presName="thinLine2b" presStyleLbl="callout" presStyleIdx="1" presStyleCnt="3"/>
      <dgm:spPr/>
    </dgm:pt>
    <dgm:pt modelId="{939DEB4D-557F-4257-BEA2-450D44DE00E5}" type="pres">
      <dgm:prSet presAssocID="{97397C85-4BC6-4A1F-A5F3-83D56286927F}" presName="vertSpace2b" presStyleCnt="0"/>
      <dgm:spPr/>
    </dgm:pt>
    <dgm:pt modelId="{A97B7B56-4AE8-4B89-9486-082BC91575B4}" type="pres">
      <dgm:prSet presAssocID="{9E2BABC3-A22C-4CA4-8A35-F9C5AE31D31E}" presName="horz2" presStyleCnt="0"/>
      <dgm:spPr/>
    </dgm:pt>
    <dgm:pt modelId="{DD9708DA-254E-4395-8051-8F83E07B1554}" type="pres">
      <dgm:prSet presAssocID="{9E2BABC3-A22C-4CA4-8A35-F9C5AE31D31E}" presName="horzSpace2" presStyleCnt="0"/>
      <dgm:spPr/>
    </dgm:pt>
    <dgm:pt modelId="{8165404F-2227-43A2-9BDF-A9A1DD20D2F2}" type="pres">
      <dgm:prSet presAssocID="{9E2BABC3-A22C-4CA4-8A35-F9C5AE31D31E}" presName="tx2" presStyleLbl="revTx" presStyleIdx="3" presStyleCnt="4"/>
      <dgm:spPr/>
      <dgm:t>
        <a:bodyPr/>
        <a:lstStyle/>
        <a:p>
          <a:endParaRPr lang="en-US"/>
        </a:p>
      </dgm:t>
    </dgm:pt>
    <dgm:pt modelId="{17FA9747-77ED-453D-803A-FBD986D8645B}" type="pres">
      <dgm:prSet presAssocID="{9E2BABC3-A22C-4CA4-8A35-F9C5AE31D31E}" presName="vert2" presStyleCnt="0"/>
      <dgm:spPr/>
    </dgm:pt>
    <dgm:pt modelId="{6E45C9D5-6320-4E04-BBFF-B9C884E57C05}" type="pres">
      <dgm:prSet presAssocID="{9E2BABC3-A22C-4CA4-8A35-F9C5AE31D31E}" presName="thinLine2b" presStyleLbl="callout" presStyleIdx="2" presStyleCnt="3"/>
      <dgm:spPr/>
    </dgm:pt>
    <dgm:pt modelId="{98753283-224B-439D-9639-9B52AA5903E7}" type="pres">
      <dgm:prSet presAssocID="{9E2BABC3-A22C-4CA4-8A35-F9C5AE31D31E}" presName="vertSpace2b" presStyleCnt="0"/>
      <dgm:spPr/>
    </dgm:pt>
  </dgm:ptLst>
  <dgm:cxnLst>
    <dgm:cxn modelId="{EF36FC88-5403-4638-889B-236DCDBEA570}" type="presOf" srcId="{9E2BABC3-A22C-4CA4-8A35-F9C5AE31D31E}" destId="{8165404F-2227-43A2-9BDF-A9A1DD20D2F2}" srcOrd="0" destOrd="0" presId="urn:microsoft.com/office/officeart/2008/layout/LinedList"/>
    <dgm:cxn modelId="{2B987DA3-C67B-4398-8CBF-DA6F4E0B7A8C}" type="presOf" srcId="{97397C85-4BC6-4A1F-A5F3-83D56286927F}" destId="{6467984E-A3E7-4908-8098-97DAF9B0C5C1}" srcOrd="0" destOrd="0" presId="urn:microsoft.com/office/officeart/2008/layout/LinedList"/>
    <dgm:cxn modelId="{4AD67110-8B16-404A-BD0D-01E4F0D5479F}" srcId="{ABEF7F60-9216-4F86-B4BA-9412796E9F66}" destId="{9E2BABC3-A22C-4CA4-8A35-F9C5AE31D31E}" srcOrd="2" destOrd="0" parTransId="{1D03F8F5-54F2-424D-A651-657CFE77FA0A}" sibTransId="{16A3FC0E-4D8F-411C-B485-BD00BDA471A9}"/>
    <dgm:cxn modelId="{BD5D4F6D-1AA5-440B-9889-ACAD6A309960}" srcId="{ABEF7F60-9216-4F86-B4BA-9412796E9F66}" destId="{97397C85-4BC6-4A1F-A5F3-83D56286927F}" srcOrd="1" destOrd="0" parTransId="{24768E5F-2DA9-4824-AA3D-98F719E7687A}" sibTransId="{856F2584-31EB-4864-853D-E22ACAAEB4C9}"/>
    <dgm:cxn modelId="{9917A642-2BD3-491E-8F4A-3E727987B530}" type="presOf" srcId="{62521AAA-CC30-4707-B974-F54F965FE809}" destId="{BBA70C5C-FB55-47CD-A797-678930E82FD3}" srcOrd="0" destOrd="0" presId="urn:microsoft.com/office/officeart/2008/layout/LinedList"/>
    <dgm:cxn modelId="{D6FADA61-9EDA-4B15-B342-439D211078E9}" srcId="{ABEF7F60-9216-4F86-B4BA-9412796E9F66}" destId="{F22B05BD-85C4-429A-B0DB-25831CE3170C}" srcOrd="0" destOrd="0" parTransId="{23B5F0F3-ECB5-4F9D-AD7C-3F6529E3BEC1}" sibTransId="{E40FDDD8-5C40-48AA-95CC-DC571975828D}"/>
    <dgm:cxn modelId="{AE7B45FE-4991-4C65-BD77-90A9845730F9}" type="presOf" srcId="{F22B05BD-85C4-429A-B0DB-25831CE3170C}" destId="{A0CD62E4-3067-4EFE-B236-2EAF7A1D556F}" srcOrd="0" destOrd="0" presId="urn:microsoft.com/office/officeart/2008/layout/LinedList"/>
    <dgm:cxn modelId="{CA9AFDA5-4CE7-4C29-928D-D58088BEBED1}" type="presOf" srcId="{ABEF7F60-9216-4F86-B4BA-9412796E9F66}" destId="{BC60BA35-8945-4243-A613-ADD9D11328D8}" srcOrd="0" destOrd="0" presId="urn:microsoft.com/office/officeart/2008/layout/LinedList"/>
    <dgm:cxn modelId="{499F9545-DA86-41C8-8805-8851AFA19630}" srcId="{62521AAA-CC30-4707-B974-F54F965FE809}" destId="{ABEF7F60-9216-4F86-B4BA-9412796E9F66}" srcOrd="0" destOrd="0" parTransId="{ADF6F52C-46B0-4FFA-A932-B3EFF711FF99}" sibTransId="{133BEB79-D4E7-45D3-8A43-7FE2C6188183}"/>
    <dgm:cxn modelId="{2AECED88-D43E-42D6-9EFD-ECA5F40D66BD}" type="presParOf" srcId="{BBA70C5C-FB55-47CD-A797-678930E82FD3}" destId="{698E9DD5-797A-46B7-86E5-B02CCC9E164E}" srcOrd="0" destOrd="0" presId="urn:microsoft.com/office/officeart/2008/layout/LinedList"/>
    <dgm:cxn modelId="{6B91B2B6-5717-4BBE-A26A-EF19C3C38634}" type="presParOf" srcId="{BBA70C5C-FB55-47CD-A797-678930E82FD3}" destId="{D7B34248-12F1-4C17-B1DF-FEB389A2AAF4}" srcOrd="1" destOrd="0" presId="urn:microsoft.com/office/officeart/2008/layout/LinedList"/>
    <dgm:cxn modelId="{50911217-1F4B-43CE-9358-C8F975FE3F9B}" type="presParOf" srcId="{D7B34248-12F1-4C17-B1DF-FEB389A2AAF4}" destId="{BC60BA35-8945-4243-A613-ADD9D11328D8}" srcOrd="0" destOrd="0" presId="urn:microsoft.com/office/officeart/2008/layout/LinedList"/>
    <dgm:cxn modelId="{FE1E8561-5B52-4297-93EF-B82363A09108}" type="presParOf" srcId="{D7B34248-12F1-4C17-B1DF-FEB389A2AAF4}" destId="{E5F24752-5F2D-4F39-9D38-787A1C6503F8}" srcOrd="1" destOrd="0" presId="urn:microsoft.com/office/officeart/2008/layout/LinedList"/>
    <dgm:cxn modelId="{3716BEC5-590A-439B-AD7D-4ABCA656AC1C}" type="presParOf" srcId="{E5F24752-5F2D-4F39-9D38-787A1C6503F8}" destId="{8316A27B-E33A-4391-A578-70DAFB00F5EB}" srcOrd="0" destOrd="0" presId="urn:microsoft.com/office/officeart/2008/layout/LinedList"/>
    <dgm:cxn modelId="{7422B79F-6EFB-4BB1-B655-A1CEB06A2FF6}" type="presParOf" srcId="{E5F24752-5F2D-4F39-9D38-787A1C6503F8}" destId="{3C142D44-B38E-4516-9471-0137F56389BA}" srcOrd="1" destOrd="0" presId="urn:microsoft.com/office/officeart/2008/layout/LinedList"/>
    <dgm:cxn modelId="{D5F3B76F-E67E-4271-A052-661F54889C01}" type="presParOf" srcId="{3C142D44-B38E-4516-9471-0137F56389BA}" destId="{8F70E42E-93AB-4D00-B3B3-79D6957B5F6A}" srcOrd="0" destOrd="0" presId="urn:microsoft.com/office/officeart/2008/layout/LinedList"/>
    <dgm:cxn modelId="{1F138BD6-1752-4E2A-82B8-544A1879EB82}" type="presParOf" srcId="{3C142D44-B38E-4516-9471-0137F56389BA}" destId="{A0CD62E4-3067-4EFE-B236-2EAF7A1D556F}" srcOrd="1" destOrd="0" presId="urn:microsoft.com/office/officeart/2008/layout/LinedList"/>
    <dgm:cxn modelId="{3DD54C12-D91D-4A49-9D27-97FB55D8A988}" type="presParOf" srcId="{3C142D44-B38E-4516-9471-0137F56389BA}" destId="{86334F59-AF46-4BDF-BBF3-1B3D3FBAAAB3}" srcOrd="2" destOrd="0" presId="urn:microsoft.com/office/officeart/2008/layout/LinedList"/>
    <dgm:cxn modelId="{FA61C8C1-5D97-4E8C-90B2-F191B4689102}" type="presParOf" srcId="{E5F24752-5F2D-4F39-9D38-787A1C6503F8}" destId="{AA1813E0-1B97-4A4E-9E47-B861E2A18639}" srcOrd="2" destOrd="0" presId="urn:microsoft.com/office/officeart/2008/layout/LinedList"/>
    <dgm:cxn modelId="{9DC94983-7B9B-4811-B98D-8D5D45F5BEA7}" type="presParOf" srcId="{E5F24752-5F2D-4F39-9D38-787A1C6503F8}" destId="{9611938F-DAB3-4258-B09A-6C293C4ED82F}" srcOrd="3" destOrd="0" presId="urn:microsoft.com/office/officeart/2008/layout/LinedList"/>
    <dgm:cxn modelId="{B3B10540-721D-456E-B6D8-F21429B7DA50}" type="presParOf" srcId="{E5F24752-5F2D-4F39-9D38-787A1C6503F8}" destId="{7712FE05-120F-49E1-A5A5-E592C1864487}" srcOrd="4" destOrd="0" presId="urn:microsoft.com/office/officeart/2008/layout/LinedList"/>
    <dgm:cxn modelId="{AE070468-0359-4356-8489-0E27A82A3186}" type="presParOf" srcId="{7712FE05-120F-49E1-A5A5-E592C1864487}" destId="{084F9D5E-90DA-427E-A174-18683503B188}" srcOrd="0" destOrd="0" presId="urn:microsoft.com/office/officeart/2008/layout/LinedList"/>
    <dgm:cxn modelId="{90AABE3C-27A8-4CBF-927C-5026195FBCE9}" type="presParOf" srcId="{7712FE05-120F-49E1-A5A5-E592C1864487}" destId="{6467984E-A3E7-4908-8098-97DAF9B0C5C1}" srcOrd="1" destOrd="0" presId="urn:microsoft.com/office/officeart/2008/layout/LinedList"/>
    <dgm:cxn modelId="{2079A76C-EBC2-47CF-8EFA-BAF478BF68D9}" type="presParOf" srcId="{7712FE05-120F-49E1-A5A5-E592C1864487}" destId="{568A27FB-4EAE-4A19-BD89-7C821ADCDFD5}" srcOrd="2" destOrd="0" presId="urn:microsoft.com/office/officeart/2008/layout/LinedList"/>
    <dgm:cxn modelId="{1D5E9FC1-5D03-46B3-B4D1-E28E8989E2CA}" type="presParOf" srcId="{E5F24752-5F2D-4F39-9D38-787A1C6503F8}" destId="{21EBE6C5-C794-4C5A-93BA-6FF4E56F5C19}" srcOrd="5" destOrd="0" presId="urn:microsoft.com/office/officeart/2008/layout/LinedList"/>
    <dgm:cxn modelId="{FEDCB326-71B5-41C6-8641-04473AC9C2EC}" type="presParOf" srcId="{E5F24752-5F2D-4F39-9D38-787A1C6503F8}" destId="{939DEB4D-557F-4257-BEA2-450D44DE00E5}" srcOrd="6" destOrd="0" presId="urn:microsoft.com/office/officeart/2008/layout/LinedList"/>
    <dgm:cxn modelId="{EBFD996D-D105-4DBA-BDA9-D4E756B5EFF0}" type="presParOf" srcId="{E5F24752-5F2D-4F39-9D38-787A1C6503F8}" destId="{A97B7B56-4AE8-4B89-9486-082BC91575B4}" srcOrd="7" destOrd="0" presId="urn:microsoft.com/office/officeart/2008/layout/LinedList"/>
    <dgm:cxn modelId="{4DE6A253-2654-4B37-A3F3-C237E4365434}" type="presParOf" srcId="{A97B7B56-4AE8-4B89-9486-082BC91575B4}" destId="{DD9708DA-254E-4395-8051-8F83E07B1554}" srcOrd="0" destOrd="0" presId="urn:microsoft.com/office/officeart/2008/layout/LinedList"/>
    <dgm:cxn modelId="{E26C4417-A084-46C4-ABF2-D1A1587CD73E}" type="presParOf" srcId="{A97B7B56-4AE8-4B89-9486-082BC91575B4}" destId="{8165404F-2227-43A2-9BDF-A9A1DD20D2F2}" srcOrd="1" destOrd="0" presId="urn:microsoft.com/office/officeart/2008/layout/LinedList"/>
    <dgm:cxn modelId="{3E314AD5-4947-47A8-9BD9-7858F7A3D628}" type="presParOf" srcId="{A97B7B56-4AE8-4B89-9486-082BC91575B4}" destId="{17FA9747-77ED-453D-803A-FBD986D8645B}" srcOrd="2" destOrd="0" presId="urn:microsoft.com/office/officeart/2008/layout/LinedList"/>
    <dgm:cxn modelId="{F9865F4B-011E-47E1-9887-C5998594E338}" type="presParOf" srcId="{E5F24752-5F2D-4F39-9D38-787A1C6503F8}" destId="{6E45C9D5-6320-4E04-BBFF-B9C884E57C05}" srcOrd="8" destOrd="0" presId="urn:microsoft.com/office/officeart/2008/layout/LinedList"/>
    <dgm:cxn modelId="{6201BBD5-5F75-4AAF-AE79-73BEBFCFCD2E}" type="presParOf" srcId="{E5F24752-5F2D-4F39-9D38-787A1C6503F8}" destId="{98753283-224B-439D-9639-9B52AA5903E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C4C419-3B20-4B2A-A4B4-EA35BA4EEFBD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58A75-4B06-4D27-99BC-534C4DFBB608}">
      <dgm:prSet phldrT="[Text]"/>
      <dgm:spPr/>
      <dgm:t>
        <a:bodyPr/>
        <a:lstStyle/>
        <a:p>
          <a:r>
            <a:rPr lang="en-US" b="1" dirty="0" smtClean="0"/>
            <a:t>UCG</a:t>
          </a:r>
          <a:endParaRPr lang="en-US" b="1" dirty="0"/>
        </a:p>
      </dgm:t>
    </dgm:pt>
    <dgm:pt modelId="{49A9C768-B09A-4812-900E-5EBE71344E4B}" type="parTrans" cxnId="{3566369A-0996-46F7-92FA-D317A393BB97}">
      <dgm:prSet/>
      <dgm:spPr/>
      <dgm:t>
        <a:bodyPr/>
        <a:lstStyle/>
        <a:p>
          <a:endParaRPr lang="en-US"/>
        </a:p>
      </dgm:t>
    </dgm:pt>
    <dgm:pt modelId="{60C2C9BF-04B8-4273-A554-941BC3871571}" type="sibTrans" cxnId="{3566369A-0996-46F7-92FA-D317A393BB97}">
      <dgm:prSet/>
      <dgm:spPr/>
      <dgm:t>
        <a:bodyPr/>
        <a:lstStyle/>
        <a:p>
          <a:endParaRPr lang="en-US"/>
        </a:p>
      </dgm:t>
    </dgm:pt>
    <dgm:pt modelId="{E8CCE43E-FC79-47C5-A873-15191B9F7672}">
      <dgm:prSet phldrT="[Text]"/>
      <dgm:spPr/>
      <dgm:t>
        <a:bodyPr/>
        <a:lstStyle/>
        <a:p>
          <a:r>
            <a:rPr lang="en-US" dirty="0" smtClean="0"/>
            <a:t>Point Mutation</a:t>
          </a:r>
          <a:endParaRPr lang="en-US" dirty="0"/>
        </a:p>
      </dgm:t>
    </dgm:pt>
    <dgm:pt modelId="{A858A01B-4DBC-4B1B-87D1-CAB8CF844839}" type="parTrans" cxnId="{42EEDD34-9E0F-4A03-9C4B-F1E79331CC98}">
      <dgm:prSet/>
      <dgm:spPr/>
      <dgm:t>
        <a:bodyPr/>
        <a:lstStyle/>
        <a:p>
          <a:endParaRPr lang="en-US"/>
        </a:p>
      </dgm:t>
    </dgm:pt>
    <dgm:pt modelId="{B4165B4E-3AB6-4EE2-84D3-C0DC4EE38ABD}" type="sibTrans" cxnId="{42EEDD34-9E0F-4A03-9C4B-F1E79331CC98}">
      <dgm:prSet/>
      <dgm:spPr/>
      <dgm:t>
        <a:bodyPr/>
        <a:lstStyle/>
        <a:p>
          <a:endParaRPr lang="en-US"/>
        </a:p>
      </dgm:t>
    </dgm:pt>
    <dgm:pt modelId="{657684B5-4D41-451A-8073-51174858ABBD}">
      <dgm:prSet phldrT="[Text]"/>
      <dgm:spPr/>
      <dgm:t>
        <a:bodyPr/>
        <a:lstStyle/>
        <a:p>
          <a:r>
            <a:rPr lang="en-US" dirty="0" smtClean="0"/>
            <a:t>Changes </a:t>
          </a:r>
          <a:r>
            <a:rPr lang="en-US" dirty="0" smtClean="0">
              <a:solidFill>
                <a:srgbClr val="FFC000"/>
              </a:solidFill>
            </a:rPr>
            <a:t>G</a:t>
          </a:r>
          <a:r>
            <a:rPr lang="en-US" dirty="0" smtClean="0">
              <a:solidFill>
                <a:srgbClr val="FFC000"/>
              </a:solidFill>
              <a:latin typeface="Arial"/>
              <a:cs typeface="Arial"/>
            </a:rPr>
            <a:t>►A</a:t>
          </a:r>
          <a:endParaRPr lang="en-US" dirty="0">
            <a:solidFill>
              <a:srgbClr val="FFC000"/>
            </a:solidFill>
          </a:endParaRPr>
        </a:p>
      </dgm:t>
    </dgm:pt>
    <dgm:pt modelId="{749523C6-CDF5-4E57-98F3-7E26A4E8B987}" type="parTrans" cxnId="{A6193945-FC63-4041-8D9C-BB01DAB3FCE7}">
      <dgm:prSet/>
      <dgm:spPr/>
      <dgm:t>
        <a:bodyPr/>
        <a:lstStyle/>
        <a:p>
          <a:endParaRPr lang="en-US"/>
        </a:p>
      </dgm:t>
    </dgm:pt>
    <dgm:pt modelId="{72C5C27F-A812-45AB-83A9-E7827BA51E79}" type="sibTrans" cxnId="{A6193945-FC63-4041-8D9C-BB01DAB3FCE7}">
      <dgm:prSet/>
      <dgm:spPr/>
      <dgm:t>
        <a:bodyPr/>
        <a:lstStyle/>
        <a:p>
          <a:endParaRPr lang="en-US"/>
        </a:p>
      </dgm:t>
    </dgm:pt>
    <dgm:pt modelId="{D59E4736-B4DA-4A0A-B92A-0FB816F1B614}">
      <dgm:prSet phldrT="[Text]"/>
      <dgm:spPr/>
      <dgm:t>
        <a:bodyPr/>
        <a:lstStyle/>
        <a:p>
          <a:r>
            <a:rPr lang="en-US" dirty="0" smtClean="0"/>
            <a:t>Serine</a:t>
          </a:r>
          <a:endParaRPr lang="en-US" dirty="0"/>
        </a:p>
      </dgm:t>
    </dgm:pt>
    <dgm:pt modelId="{A4FF2D36-096F-4BE6-8997-0F133EDA6FE8}" type="parTrans" cxnId="{8B579099-7B24-4CD1-A108-C7CEDFB1DD65}">
      <dgm:prSet/>
      <dgm:spPr/>
      <dgm:t>
        <a:bodyPr/>
        <a:lstStyle/>
        <a:p>
          <a:endParaRPr lang="en-US"/>
        </a:p>
      </dgm:t>
    </dgm:pt>
    <dgm:pt modelId="{4D9C11E4-19EE-4120-96DB-3966F0C22AA7}" type="sibTrans" cxnId="{8B579099-7B24-4CD1-A108-C7CEDFB1DD65}">
      <dgm:prSet/>
      <dgm:spPr/>
      <dgm:t>
        <a:bodyPr/>
        <a:lstStyle/>
        <a:p>
          <a:endParaRPr lang="en-US"/>
        </a:p>
      </dgm:t>
    </dgm:pt>
    <dgm:pt modelId="{92B34EF5-0E9F-4AFE-AF05-A5EA8C714111}">
      <dgm:prSet phldrT="[Text]"/>
      <dgm:spPr/>
      <dgm:t>
        <a:bodyPr/>
        <a:lstStyle/>
        <a:p>
          <a:r>
            <a:rPr lang="en-US" b="1" dirty="0" smtClean="0"/>
            <a:t> UC</a:t>
          </a:r>
          <a:r>
            <a:rPr lang="en-US" b="1" dirty="0" smtClean="0">
              <a:solidFill>
                <a:srgbClr val="FFC000"/>
              </a:solidFill>
            </a:rPr>
            <a:t>A</a:t>
          </a:r>
          <a:endParaRPr lang="en-US" b="1" dirty="0">
            <a:solidFill>
              <a:srgbClr val="FFC000"/>
            </a:solidFill>
          </a:endParaRPr>
        </a:p>
      </dgm:t>
    </dgm:pt>
    <dgm:pt modelId="{8E5D2F9D-F010-47A3-B7E8-092FF32D837F}" type="parTrans" cxnId="{9D6916D4-EE95-4562-89AA-19E9EF32E4DB}">
      <dgm:prSet/>
      <dgm:spPr/>
      <dgm:t>
        <a:bodyPr/>
        <a:lstStyle/>
        <a:p>
          <a:endParaRPr lang="en-US"/>
        </a:p>
      </dgm:t>
    </dgm:pt>
    <dgm:pt modelId="{57EAB55B-975A-4CD6-9C70-F2D49755D1E5}" type="sibTrans" cxnId="{9D6916D4-EE95-4562-89AA-19E9EF32E4DB}">
      <dgm:prSet/>
      <dgm:spPr/>
      <dgm:t>
        <a:bodyPr/>
        <a:lstStyle/>
        <a:p>
          <a:endParaRPr lang="en-US"/>
        </a:p>
      </dgm:t>
    </dgm:pt>
    <dgm:pt modelId="{1357D213-B99E-4548-922B-4B7147DBC6B1}">
      <dgm:prSet phldrT="[Text]"/>
      <dgm:spPr/>
      <dgm:t>
        <a:bodyPr/>
        <a:lstStyle/>
        <a:p>
          <a:r>
            <a:rPr lang="en-US" dirty="0" smtClean="0"/>
            <a:t>Serine</a:t>
          </a:r>
          <a:endParaRPr lang="en-US" dirty="0"/>
        </a:p>
      </dgm:t>
    </dgm:pt>
    <dgm:pt modelId="{418AD702-85D3-4943-BB61-2CFB3CAD6556}" type="sibTrans" cxnId="{D368C0A6-276D-428A-BBCB-F679F0C2870F}">
      <dgm:prSet/>
      <dgm:spPr/>
      <dgm:t>
        <a:bodyPr/>
        <a:lstStyle/>
        <a:p>
          <a:endParaRPr lang="en-US"/>
        </a:p>
      </dgm:t>
    </dgm:pt>
    <dgm:pt modelId="{240FAF5F-10CB-4656-88CB-4786335A5F9E}" type="parTrans" cxnId="{D368C0A6-276D-428A-BBCB-F679F0C2870F}">
      <dgm:prSet/>
      <dgm:spPr/>
      <dgm:t>
        <a:bodyPr/>
        <a:lstStyle/>
        <a:p>
          <a:endParaRPr lang="en-US"/>
        </a:p>
      </dgm:t>
    </dgm:pt>
    <dgm:pt modelId="{878C55D9-1BF2-4199-956B-D8091015A368}" type="pres">
      <dgm:prSet presAssocID="{8DC4C419-3B20-4B2A-A4B4-EA35BA4EEFB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20F4A6-CC91-422E-AF8B-C29134E4C942}" type="pres">
      <dgm:prSet presAssocID="{8DC4C419-3B20-4B2A-A4B4-EA35BA4EEFBD}" presName="arrow" presStyleLbl="bgShp" presStyleIdx="0" presStyleCnt="1"/>
      <dgm:spPr/>
      <dgm:t>
        <a:bodyPr/>
        <a:lstStyle/>
        <a:p>
          <a:endParaRPr lang="en-US"/>
        </a:p>
      </dgm:t>
    </dgm:pt>
    <dgm:pt modelId="{9CC3384F-FD01-40E8-ACFD-A0D99926EF0C}" type="pres">
      <dgm:prSet presAssocID="{8DC4C419-3B20-4B2A-A4B4-EA35BA4EEFBD}" presName="linearProcess" presStyleCnt="0"/>
      <dgm:spPr/>
    </dgm:pt>
    <dgm:pt modelId="{4DDDC112-09FD-4C87-97BF-D6B9DB012D25}" type="pres">
      <dgm:prSet presAssocID="{1357D213-B99E-4548-922B-4B7147DBC6B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EE029-6087-475E-AB2A-A3FC49EAB4EA}" type="pres">
      <dgm:prSet presAssocID="{418AD702-85D3-4943-BB61-2CFB3CAD6556}" presName="sibTrans" presStyleCnt="0"/>
      <dgm:spPr/>
    </dgm:pt>
    <dgm:pt modelId="{7C6DA9D0-81C9-4F21-A4B4-F5CDED6DE2F2}" type="pres">
      <dgm:prSet presAssocID="{E8CCE43E-FC79-47C5-A873-15191B9F767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571D3-A7DE-4150-BF10-88D421B35EA8}" type="pres">
      <dgm:prSet presAssocID="{B4165B4E-3AB6-4EE2-84D3-C0DC4EE38ABD}" presName="sibTrans" presStyleCnt="0"/>
      <dgm:spPr/>
    </dgm:pt>
    <dgm:pt modelId="{9B9A88BF-17C0-4BB7-89A9-1E635BF846EE}" type="pres">
      <dgm:prSet presAssocID="{D59E4736-B4DA-4A0A-B92A-0FB816F1B61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F12B33-88BE-473A-BEAA-C259C259171B}" type="presOf" srcId="{A3158A75-4B06-4D27-99BC-534C4DFBB608}" destId="{4DDDC112-09FD-4C87-97BF-D6B9DB012D25}" srcOrd="0" destOrd="1" presId="urn:microsoft.com/office/officeart/2005/8/layout/hProcess9"/>
    <dgm:cxn modelId="{0322FDBC-F2D7-4ADB-8737-A44309512378}" type="presOf" srcId="{8DC4C419-3B20-4B2A-A4B4-EA35BA4EEFBD}" destId="{878C55D9-1BF2-4199-956B-D8091015A368}" srcOrd="0" destOrd="0" presId="urn:microsoft.com/office/officeart/2005/8/layout/hProcess9"/>
    <dgm:cxn modelId="{9D6916D4-EE95-4562-89AA-19E9EF32E4DB}" srcId="{D59E4736-B4DA-4A0A-B92A-0FB816F1B614}" destId="{92B34EF5-0E9F-4AFE-AF05-A5EA8C714111}" srcOrd="0" destOrd="0" parTransId="{8E5D2F9D-F010-47A3-B7E8-092FF32D837F}" sibTransId="{57EAB55B-975A-4CD6-9C70-F2D49755D1E5}"/>
    <dgm:cxn modelId="{8B579099-7B24-4CD1-A108-C7CEDFB1DD65}" srcId="{8DC4C419-3B20-4B2A-A4B4-EA35BA4EEFBD}" destId="{D59E4736-B4DA-4A0A-B92A-0FB816F1B614}" srcOrd="2" destOrd="0" parTransId="{A4FF2D36-096F-4BE6-8997-0F133EDA6FE8}" sibTransId="{4D9C11E4-19EE-4120-96DB-3966F0C22AA7}"/>
    <dgm:cxn modelId="{42EEDD34-9E0F-4A03-9C4B-F1E79331CC98}" srcId="{8DC4C419-3B20-4B2A-A4B4-EA35BA4EEFBD}" destId="{E8CCE43E-FC79-47C5-A873-15191B9F7672}" srcOrd="1" destOrd="0" parTransId="{A858A01B-4DBC-4B1B-87D1-CAB8CF844839}" sibTransId="{B4165B4E-3AB6-4EE2-84D3-C0DC4EE38ABD}"/>
    <dgm:cxn modelId="{33D710C0-A078-4B44-AC48-F54D3262BDA8}" type="presOf" srcId="{92B34EF5-0E9F-4AFE-AF05-A5EA8C714111}" destId="{9B9A88BF-17C0-4BB7-89A9-1E635BF846EE}" srcOrd="0" destOrd="1" presId="urn:microsoft.com/office/officeart/2005/8/layout/hProcess9"/>
    <dgm:cxn modelId="{8A7F42EB-1B84-4244-8ED1-5BFC034065CA}" type="presOf" srcId="{D59E4736-B4DA-4A0A-B92A-0FB816F1B614}" destId="{9B9A88BF-17C0-4BB7-89A9-1E635BF846EE}" srcOrd="0" destOrd="0" presId="urn:microsoft.com/office/officeart/2005/8/layout/hProcess9"/>
    <dgm:cxn modelId="{3566369A-0996-46F7-92FA-D317A393BB97}" srcId="{1357D213-B99E-4548-922B-4B7147DBC6B1}" destId="{A3158A75-4B06-4D27-99BC-534C4DFBB608}" srcOrd="0" destOrd="0" parTransId="{49A9C768-B09A-4812-900E-5EBE71344E4B}" sibTransId="{60C2C9BF-04B8-4273-A554-941BC3871571}"/>
    <dgm:cxn modelId="{DB82D7F7-9207-4FF6-9692-4E1A92262DC1}" type="presOf" srcId="{657684B5-4D41-451A-8073-51174858ABBD}" destId="{7C6DA9D0-81C9-4F21-A4B4-F5CDED6DE2F2}" srcOrd="0" destOrd="1" presId="urn:microsoft.com/office/officeart/2005/8/layout/hProcess9"/>
    <dgm:cxn modelId="{A6193945-FC63-4041-8D9C-BB01DAB3FCE7}" srcId="{E8CCE43E-FC79-47C5-A873-15191B9F7672}" destId="{657684B5-4D41-451A-8073-51174858ABBD}" srcOrd="0" destOrd="0" parTransId="{749523C6-CDF5-4E57-98F3-7E26A4E8B987}" sibTransId="{72C5C27F-A812-45AB-83A9-E7827BA51E79}"/>
    <dgm:cxn modelId="{14A4CE90-5441-4E3D-BB7A-A5A9B88D3934}" type="presOf" srcId="{E8CCE43E-FC79-47C5-A873-15191B9F7672}" destId="{7C6DA9D0-81C9-4F21-A4B4-F5CDED6DE2F2}" srcOrd="0" destOrd="0" presId="urn:microsoft.com/office/officeart/2005/8/layout/hProcess9"/>
    <dgm:cxn modelId="{0AC614DD-7181-4059-8F31-C0245EFFA167}" type="presOf" srcId="{1357D213-B99E-4548-922B-4B7147DBC6B1}" destId="{4DDDC112-09FD-4C87-97BF-D6B9DB012D25}" srcOrd="0" destOrd="0" presId="urn:microsoft.com/office/officeart/2005/8/layout/hProcess9"/>
    <dgm:cxn modelId="{D368C0A6-276D-428A-BBCB-F679F0C2870F}" srcId="{8DC4C419-3B20-4B2A-A4B4-EA35BA4EEFBD}" destId="{1357D213-B99E-4548-922B-4B7147DBC6B1}" srcOrd="0" destOrd="0" parTransId="{240FAF5F-10CB-4656-88CB-4786335A5F9E}" sibTransId="{418AD702-85D3-4943-BB61-2CFB3CAD6556}"/>
    <dgm:cxn modelId="{FB31CEED-B57F-43DE-9061-1D35EA546223}" type="presParOf" srcId="{878C55D9-1BF2-4199-956B-D8091015A368}" destId="{F220F4A6-CC91-422E-AF8B-C29134E4C942}" srcOrd="0" destOrd="0" presId="urn:microsoft.com/office/officeart/2005/8/layout/hProcess9"/>
    <dgm:cxn modelId="{11C0FF83-8A92-460E-8DEA-E4DED390A916}" type="presParOf" srcId="{878C55D9-1BF2-4199-956B-D8091015A368}" destId="{9CC3384F-FD01-40E8-ACFD-A0D99926EF0C}" srcOrd="1" destOrd="0" presId="urn:microsoft.com/office/officeart/2005/8/layout/hProcess9"/>
    <dgm:cxn modelId="{60D6A0F0-1971-4D0B-8891-70F03953BE0F}" type="presParOf" srcId="{9CC3384F-FD01-40E8-ACFD-A0D99926EF0C}" destId="{4DDDC112-09FD-4C87-97BF-D6B9DB012D25}" srcOrd="0" destOrd="0" presId="urn:microsoft.com/office/officeart/2005/8/layout/hProcess9"/>
    <dgm:cxn modelId="{C52C50A5-3B56-4BB2-AEA6-C6CB19A1EA94}" type="presParOf" srcId="{9CC3384F-FD01-40E8-ACFD-A0D99926EF0C}" destId="{8CDEE029-6087-475E-AB2A-A3FC49EAB4EA}" srcOrd="1" destOrd="0" presId="urn:microsoft.com/office/officeart/2005/8/layout/hProcess9"/>
    <dgm:cxn modelId="{CC874537-7369-49CE-9D00-52819283ED76}" type="presParOf" srcId="{9CC3384F-FD01-40E8-ACFD-A0D99926EF0C}" destId="{7C6DA9D0-81C9-4F21-A4B4-F5CDED6DE2F2}" srcOrd="2" destOrd="0" presId="urn:microsoft.com/office/officeart/2005/8/layout/hProcess9"/>
    <dgm:cxn modelId="{D31297A9-43F7-4D10-A2EC-7FD0376786D1}" type="presParOf" srcId="{9CC3384F-FD01-40E8-ACFD-A0D99926EF0C}" destId="{248571D3-A7DE-4150-BF10-88D421B35EA8}" srcOrd="3" destOrd="0" presId="urn:microsoft.com/office/officeart/2005/8/layout/hProcess9"/>
    <dgm:cxn modelId="{A15AECCB-ABF4-4141-A834-A228341AA9A0}" type="presParOf" srcId="{9CC3384F-FD01-40E8-ACFD-A0D99926EF0C}" destId="{9B9A88BF-17C0-4BB7-89A9-1E635BF846E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C4C419-3B20-4B2A-A4B4-EA35BA4EEFBD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58A75-4B06-4D27-99BC-534C4DFBB608}">
      <dgm:prSet phldrT="[Text]"/>
      <dgm:spPr/>
      <dgm:t>
        <a:bodyPr/>
        <a:lstStyle/>
        <a:p>
          <a:r>
            <a:rPr lang="en-US" b="1" dirty="0" smtClean="0"/>
            <a:t>UCG</a:t>
          </a:r>
          <a:endParaRPr lang="en-US" b="1" dirty="0"/>
        </a:p>
      </dgm:t>
    </dgm:pt>
    <dgm:pt modelId="{49A9C768-B09A-4812-900E-5EBE71344E4B}" type="parTrans" cxnId="{3566369A-0996-46F7-92FA-D317A393BB97}">
      <dgm:prSet/>
      <dgm:spPr/>
      <dgm:t>
        <a:bodyPr/>
        <a:lstStyle/>
        <a:p>
          <a:endParaRPr lang="en-US"/>
        </a:p>
      </dgm:t>
    </dgm:pt>
    <dgm:pt modelId="{60C2C9BF-04B8-4273-A554-941BC3871571}" type="sibTrans" cxnId="{3566369A-0996-46F7-92FA-D317A393BB97}">
      <dgm:prSet/>
      <dgm:spPr/>
      <dgm:t>
        <a:bodyPr/>
        <a:lstStyle/>
        <a:p>
          <a:endParaRPr lang="en-US"/>
        </a:p>
      </dgm:t>
    </dgm:pt>
    <dgm:pt modelId="{E8CCE43E-FC79-47C5-A873-15191B9F7672}">
      <dgm:prSet phldrT="[Text]"/>
      <dgm:spPr/>
      <dgm:t>
        <a:bodyPr/>
        <a:lstStyle/>
        <a:p>
          <a:r>
            <a:rPr lang="en-US" dirty="0" smtClean="0"/>
            <a:t>Point Mutation</a:t>
          </a:r>
          <a:endParaRPr lang="en-US" dirty="0"/>
        </a:p>
      </dgm:t>
    </dgm:pt>
    <dgm:pt modelId="{A858A01B-4DBC-4B1B-87D1-CAB8CF844839}" type="parTrans" cxnId="{42EEDD34-9E0F-4A03-9C4B-F1E79331CC98}">
      <dgm:prSet/>
      <dgm:spPr/>
      <dgm:t>
        <a:bodyPr/>
        <a:lstStyle/>
        <a:p>
          <a:endParaRPr lang="en-US"/>
        </a:p>
      </dgm:t>
    </dgm:pt>
    <dgm:pt modelId="{B4165B4E-3AB6-4EE2-84D3-C0DC4EE38ABD}" type="sibTrans" cxnId="{42EEDD34-9E0F-4A03-9C4B-F1E79331CC98}">
      <dgm:prSet/>
      <dgm:spPr/>
      <dgm:t>
        <a:bodyPr/>
        <a:lstStyle/>
        <a:p>
          <a:endParaRPr lang="en-US"/>
        </a:p>
      </dgm:t>
    </dgm:pt>
    <dgm:pt modelId="{657684B5-4D41-451A-8073-51174858ABBD}">
      <dgm:prSet phldrT="[Text]"/>
      <dgm:spPr/>
      <dgm:t>
        <a:bodyPr/>
        <a:lstStyle/>
        <a:p>
          <a:r>
            <a:rPr lang="en-US" dirty="0" smtClean="0"/>
            <a:t>Changes </a:t>
          </a:r>
          <a:r>
            <a:rPr lang="en-US" dirty="0" smtClean="0">
              <a:solidFill>
                <a:srgbClr val="FFC000"/>
              </a:solidFill>
              <a:latin typeface="Arial"/>
              <a:cs typeface="Arial"/>
            </a:rPr>
            <a:t>U►A </a:t>
          </a:r>
          <a:endParaRPr lang="en-US" dirty="0">
            <a:solidFill>
              <a:srgbClr val="FFC000"/>
            </a:solidFill>
          </a:endParaRPr>
        </a:p>
      </dgm:t>
    </dgm:pt>
    <dgm:pt modelId="{749523C6-CDF5-4E57-98F3-7E26A4E8B987}" type="parTrans" cxnId="{A6193945-FC63-4041-8D9C-BB01DAB3FCE7}">
      <dgm:prSet/>
      <dgm:spPr/>
      <dgm:t>
        <a:bodyPr/>
        <a:lstStyle/>
        <a:p>
          <a:endParaRPr lang="en-US"/>
        </a:p>
      </dgm:t>
    </dgm:pt>
    <dgm:pt modelId="{72C5C27F-A812-45AB-83A9-E7827BA51E79}" type="sibTrans" cxnId="{A6193945-FC63-4041-8D9C-BB01DAB3FCE7}">
      <dgm:prSet/>
      <dgm:spPr/>
      <dgm:t>
        <a:bodyPr/>
        <a:lstStyle/>
        <a:p>
          <a:endParaRPr lang="en-US"/>
        </a:p>
      </dgm:t>
    </dgm:pt>
    <dgm:pt modelId="{D59E4736-B4DA-4A0A-B92A-0FB816F1B614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Threonine</a:t>
          </a:r>
          <a:endParaRPr lang="en-US" dirty="0">
            <a:solidFill>
              <a:srgbClr val="FFC000"/>
            </a:solidFill>
          </a:endParaRPr>
        </a:p>
      </dgm:t>
    </dgm:pt>
    <dgm:pt modelId="{A4FF2D36-096F-4BE6-8997-0F133EDA6FE8}" type="parTrans" cxnId="{8B579099-7B24-4CD1-A108-C7CEDFB1DD65}">
      <dgm:prSet/>
      <dgm:spPr/>
      <dgm:t>
        <a:bodyPr/>
        <a:lstStyle/>
        <a:p>
          <a:endParaRPr lang="en-US"/>
        </a:p>
      </dgm:t>
    </dgm:pt>
    <dgm:pt modelId="{4D9C11E4-19EE-4120-96DB-3966F0C22AA7}" type="sibTrans" cxnId="{8B579099-7B24-4CD1-A108-C7CEDFB1DD65}">
      <dgm:prSet/>
      <dgm:spPr/>
      <dgm:t>
        <a:bodyPr/>
        <a:lstStyle/>
        <a:p>
          <a:endParaRPr lang="en-US"/>
        </a:p>
      </dgm:t>
    </dgm:pt>
    <dgm:pt modelId="{92B34EF5-0E9F-4AFE-AF05-A5EA8C714111}">
      <dgm:prSet phldrT="[Text]"/>
      <dgm:spPr/>
      <dgm:t>
        <a:bodyPr/>
        <a:lstStyle/>
        <a:p>
          <a:r>
            <a:rPr lang="en-US" b="1" dirty="0" smtClean="0"/>
            <a:t> </a:t>
          </a:r>
          <a:r>
            <a:rPr lang="en-US" b="1" dirty="0" smtClean="0">
              <a:solidFill>
                <a:srgbClr val="FFC000"/>
              </a:solidFill>
            </a:rPr>
            <a:t>A</a:t>
          </a:r>
          <a:r>
            <a:rPr lang="en-US" b="1" dirty="0" smtClean="0"/>
            <a:t>CG</a:t>
          </a:r>
          <a:endParaRPr lang="en-US" b="1" dirty="0">
            <a:solidFill>
              <a:srgbClr val="FFC000"/>
            </a:solidFill>
          </a:endParaRPr>
        </a:p>
      </dgm:t>
    </dgm:pt>
    <dgm:pt modelId="{8E5D2F9D-F010-47A3-B7E8-092FF32D837F}" type="parTrans" cxnId="{9D6916D4-EE95-4562-89AA-19E9EF32E4DB}">
      <dgm:prSet/>
      <dgm:spPr/>
      <dgm:t>
        <a:bodyPr/>
        <a:lstStyle/>
        <a:p>
          <a:endParaRPr lang="en-US"/>
        </a:p>
      </dgm:t>
    </dgm:pt>
    <dgm:pt modelId="{57EAB55B-975A-4CD6-9C70-F2D49755D1E5}" type="sibTrans" cxnId="{9D6916D4-EE95-4562-89AA-19E9EF32E4DB}">
      <dgm:prSet/>
      <dgm:spPr/>
      <dgm:t>
        <a:bodyPr/>
        <a:lstStyle/>
        <a:p>
          <a:endParaRPr lang="en-US"/>
        </a:p>
      </dgm:t>
    </dgm:pt>
    <dgm:pt modelId="{1357D213-B99E-4548-922B-4B7147DBC6B1}">
      <dgm:prSet phldrT="[Text]"/>
      <dgm:spPr/>
      <dgm:t>
        <a:bodyPr/>
        <a:lstStyle/>
        <a:p>
          <a:r>
            <a:rPr lang="en-US" dirty="0" smtClean="0"/>
            <a:t>Serine</a:t>
          </a:r>
          <a:endParaRPr lang="en-US" dirty="0"/>
        </a:p>
      </dgm:t>
    </dgm:pt>
    <dgm:pt modelId="{418AD702-85D3-4943-BB61-2CFB3CAD6556}" type="sibTrans" cxnId="{D368C0A6-276D-428A-BBCB-F679F0C2870F}">
      <dgm:prSet/>
      <dgm:spPr/>
      <dgm:t>
        <a:bodyPr/>
        <a:lstStyle/>
        <a:p>
          <a:endParaRPr lang="en-US"/>
        </a:p>
      </dgm:t>
    </dgm:pt>
    <dgm:pt modelId="{240FAF5F-10CB-4656-88CB-4786335A5F9E}" type="parTrans" cxnId="{D368C0A6-276D-428A-BBCB-F679F0C2870F}">
      <dgm:prSet/>
      <dgm:spPr/>
      <dgm:t>
        <a:bodyPr/>
        <a:lstStyle/>
        <a:p>
          <a:endParaRPr lang="en-US"/>
        </a:p>
      </dgm:t>
    </dgm:pt>
    <dgm:pt modelId="{878C55D9-1BF2-4199-956B-D8091015A368}" type="pres">
      <dgm:prSet presAssocID="{8DC4C419-3B20-4B2A-A4B4-EA35BA4EEFB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20F4A6-CC91-422E-AF8B-C29134E4C942}" type="pres">
      <dgm:prSet presAssocID="{8DC4C419-3B20-4B2A-A4B4-EA35BA4EEFBD}" presName="arrow" presStyleLbl="bgShp" presStyleIdx="0" presStyleCnt="1"/>
      <dgm:spPr/>
      <dgm:t>
        <a:bodyPr/>
        <a:lstStyle/>
        <a:p>
          <a:endParaRPr lang="en-US"/>
        </a:p>
      </dgm:t>
    </dgm:pt>
    <dgm:pt modelId="{9CC3384F-FD01-40E8-ACFD-A0D99926EF0C}" type="pres">
      <dgm:prSet presAssocID="{8DC4C419-3B20-4B2A-A4B4-EA35BA4EEFBD}" presName="linearProcess" presStyleCnt="0"/>
      <dgm:spPr/>
    </dgm:pt>
    <dgm:pt modelId="{4DDDC112-09FD-4C87-97BF-D6B9DB012D25}" type="pres">
      <dgm:prSet presAssocID="{1357D213-B99E-4548-922B-4B7147DBC6B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EE029-6087-475E-AB2A-A3FC49EAB4EA}" type="pres">
      <dgm:prSet presAssocID="{418AD702-85D3-4943-BB61-2CFB3CAD6556}" presName="sibTrans" presStyleCnt="0"/>
      <dgm:spPr/>
    </dgm:pt>
    <dgm:pt modelId="{7C6DA9D0-81C9-4F21-A4B4-F5CDED6DE2F2}" type="pres">
      <dgm:prSet presAssocID="{E8CCE43E-FC79-47C5-A873-15191B9F767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571D3-A7DE-4150-BF10-88D421B35EA8}" type="pres">
      <dgm:prSet presAssocID="{B4165B4E-3AB6-4EE2-84D3-C0DC4EE38ABD}" presName="sibTrans" presStyleCnt="0"/>
      <dgm:spPr/>
    </dgm:pt>
    <dgm:pt modelId="{9B9A88BF-17C0-4BB7-89A9-1E635BF846EE}" type="pres">
      <dgm:prSet presAssocID="{D59E4736-B4DA-4A0A-B92A-0FB816F1B61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579099-7B24-4CD1-A108-C7CEDFB1DD65}" srcId="{8DC4C419-3B20-4B2A-A4B4-EA35BA4EEFBD}" destId="{D59E4736-B4DA-4A0A-B92A-0FB816F1B614}" srcOrd="2" destOrd="0" parTransId="{A4FF2D36-096F-4BE6-8997-0F133EDA6FE8}" sibTransId="{4D9C11E4-19EE-4120-96DB-3966F0C22AA7}"/>
    <dgm:cxn modelId="{22A38E81-7DAF-418A-8834-3A2A1061B9F5}" type="presOf" srcId="{92B34EF5-0E9F-4AFE-AF05-A5EA8C714111}" destId="{9B9A88BF-17C0-4BB7-89A9-1E635BF846EE}" srcOrd="0" destOrd="1" presId="urn:microsoft.com/office/officeart/2005/8/layout/hProcess9"/>
    <dgm:cxn modelId="{EDC8BEF4-9361-41C7-9609-893C34C3D08D}" type="presOf" srcId="{A3158A75-4B06-4D27-99BC-534C4DFBB608}" destId="{4DDDC112-09FD-4C87-97BF-D6B9DB012D25}" srcOrd="0" destOrd="1" presId="urn:microsoft.com/office/officeart/2005/8/layout/hProcess9"/>
    <dgm:cxn modelId="{D368C0A6-276D-428A-BBCB-F679F0C2870F}" srcId="{8DC4C419-3B20-4B2A-A4B4-EA35BA4EEFBD}" destId="{1357D213-B99E-4548-922B-4B7147DBC6B1}" srcOrd="0" destOrd="0" parTransId="{240FAF5F-10CB-4656-88CB-4786335A5F9E}" sibTransId="{418AD702-85D3-4943-BB61-2CFB3CAD6556}"/>
    <dgm:cxn modelId="{3BE62777-8EF4-4C5C-B355-6564161763B6}" type="presOf" srcId="{E8CCE43E-FC79-47C5-A873-15191B9F7672}" destId="{7C6DA9D0-81C9-4F21-A4B4-F5CDED6DE2F2}" srcOrd="0" destOrd="0" presId="urn:microsoft.com/office/officeart/2005/8/layout/hProcess9"/>
    <dgm:cxn modelId="{A6193945-FC63-4041-8D9C-BB01DAB3FCE7}" srcId="{E8CCE43E-FC79-47C5-A873-15191B9F7672}" destId="{657684B5-4D41-451A-8073-51174858ABBD}" srcOrd="0" destOrd="0" parTransId="{749523C6-CDF5-4E57-98F3-7E26A4E8B987}" sibTransId="{72C5C27F-A812-45AB-83A9-E7827BA51E79}"/>
    <dgm:cxn modelId="{B5628488-24EF-4132-9ADB-6B4A70EA00A2}" type="presOf" srcId="{D59E4736-B4DA-4A0A-B92A-0FB816F1B614}" destId="{9B9A88BF-17C0-4BB7-89A9-1E635BF846EE}" srcOrd="0" destOrd="0" presId="urn:microsoft.com/office/officeart/2005/8/layout/hProcess9"/>
    <dgm:cxn modelId="{9D6916D4-EE95-4562-89AA-19E9EF32E4DB}" srcId="{D59E4736-B4DA-4A0A-B92A-0FB816F1B614}" destId="{92B34EF5-0E9F-4AFE-AF05-A5EA8C714111}" srcOrd="0" destOrd="0" parTransId="{8E5D2F9D-F010-47A3-B7E8-092FF32D837F}" sibTransId="{57EAB55B-975A-4CD6-9C70-F2D49755D1E5}"/>
    <dgm:cxn modelId="{2594009C-B4CD-4354-B064-A6CFE808A90C}" type="presOf" srcId="{1357D213-B99E-4548-922B-4B7147DBC6B1}" destId="{4DDDC112-09FD-4C87-97BF-D6B9DB012D25}" srcOrd="0" destOrd="0" presId="urn:microsoft.com/office/officeart/2005/8/layout/hProcess9"/>
    <dgm:cxn modelId="{D280564C-F4E5-4B7B-B411-6441A07BBE88}" type="presOf" srcId="{8DC4C419-3B20-4B2A-A4B4-EA35BA4EEFBD}" destId="{878C55D9-1BF2-4199-956B-D8091015A368}" srcOrd="0" destOrd="0" presId="urn:microsoft.com/office/officeart/2005/8/layout/hProcess9"/>
    <dgm:cxn modelId="{CED31C9D-C732-4E3C-971C-65BBAA110E56}" type="presOf" srcId="{657684B5-4D41-451A-8073-51174858ABBD}" destId="{7C6DA9D0-81C9-4F21-A4B4-F5CDED6DE2F2}" srcOrd="0" destOrd="1" presId="urn:microsoft.com/office/officeart/2005/8/layout/hProcess9"/>
    <dgm:cxn modelId="{3566369A-0996-46F7-92FA-D317A393BB97}" srcId="{1357D213-B99E-4548-922B-4B7147DBC6B1}" destId="{A3158A75-4B06-4D27-99BC-534C4DFBB608}" srcOrd="0" destOrd="0" parTransId="{49A9C768-B09A-4812-900E-5EBE71344E4B}" sibTransId="{60C2C9BF-04B8-4273-A554-941BC3871571}"/>
    <dgm:cxn modelId="{42EEDD34-9E0F-4A03-9C4B-F1E79331CC98}" srcId="{8DC4C419-3B20-4B2A-A4B4-EA35BA4EEFBD}" destId="{E8CCE43E-FC79-47C5-A873-15191B9F7672}" srcOrd="1" destOrd="0" parTransId="{A858A01B-4DBC-4B1B-87D1-CAB8CF844839}" sibTransId="{B4165B4E-3AB6-4EE2-84D3-C0DC4EE38ABD}"/>
    <dgm:cxn modelId="{83828F1A-E766-4DAE-9090-3F642D395726}" type="presParOf" srcId="{878C55D9-1BF2-4199-956B-D8091015A368}" destId="{F220F4A6-CC91-422E-AF8B-C29134E4C942}" srcOrd="0" destOrd="0" presId="urn:microsoft.com/office/officeart/2005/8/layout/hProcess9"/>
    <dgm:cxn modelId="{B38D5E19-41B4-452C-9926-1A0046E43764}" type="presParOf" srcId="{878C55D9-1BF2-4199-956B-D8091015A368}" destId="{9CC3384F-FD01-40E8-ACFD-A0D99926EF0C}" srcOrd="1" destOrd="0" presId="urn:microsoft.com/office/officeart/2005/8/layout/hProcess9"/>
    <dgm:cxn modelId="{5422423A-1909-4B6D-A230-60B88A1275B8}" type="presParOf" srcId="{9CC3384F-FD01-40E8-ACFD-A0D99926EF0C}" destId="{4DDDC112-09FD-4C87-97BF-D6B9DB012D25}" srcOrd="0" destOrd="0" presId="urn:microsoft.com/office/officeart/2005/8/layout/hProcess9"/>
    <dgm:cxn modelId="{9A6D570E-FDC2-45EB-89D1-96DCA858B30B}" type="presParOf" srcId="{9CC3384F-FD01-40E8-ACFD-A0D99926EF0C}" destId="{8CDEE029-6087-475E-AB2A-A3FC49EAB4EA}" srcOrd="1" destOrd="0" presId="urn:microsoft.com/office/officeart/2005/8/layout/hProcess9"/>
    <dgm:cxn modelId="{677280AD-CAE3-4BF0-BDF0-63C6DEA959D8}" type="presParOf" srcId="{9CC3384F-FD01-40E8-ACFD-A0D99926EF0C}" destId="{7C6DA9D0-81C9-4F21-A4B4-F5CDED6DE2F2}" srcOrd="2" destOrd="0" presId="urn:microsoft.com/office/officeart/2005/8/layout/hProcess9"/>
    <dgm:cxn modelId="{BBF6E818-0064-4791-84A3-7D90AC3453AE}" type="presParOf" srcId="{9CC3384F-FD01-40E8-ACFD-A0D99926EF0C}" destId="{248571D3-A7DE-4150-BF10-88D421B35EA8}" srcOrd="3" destOrd="0" presId="urn:microsoft.com/office/officeart/2005/8/layout/hProcess9"/>
    <dgm:cxn modelId="{67AC5415-0B59-4879-95B7-1F976A68AB49}" type="presParOf" srcId="{9CC3384F-FD01-40E8-ACFD-A0D99926EF0C}" destId="{9B9A88BF-17C0-4BB7-89A9-1E635BF846E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C4C419-3B20-4B2A-A4B4-EA35BA4EEFBD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58A75-4B06-4D27-99BC-534C4DFBB608}">
      <dgm:prSet phldrT="[Text]"/>
      <dgm:spPr/>
      <dgm:t>
        <a:bodyPr/>
        <a:lstStyle/>
        <a:p>
          <a:r>
            <a:rPr lang="en-US" b="1" dirty="0" smtClean="0"/>
            <a:t>UCG</a:t>
          </a:r>
          <a:endParaRPr lang="en-US" b="1" dirty="0"/>
        </a:p>
      </dgm:t>
    </dgm:pt>
    <dgm:pt modelId="{49A9C768-B09A-4812-900E-5EBE71344E4B}" type="parTrans" cxnId="{3566369A-0996-46F7-92FA-D317A393BB97}">
      <dgm:prSet/>
      <dgm:spPr/>
      <dgm:t>
        <a:bodyPr/>
        <a:lstStyle/>
        <a:p>
          <a:endParaRPr lang="en-US"/>
        </a:p>
      </dgm:t>
    </dgm:pt>
    <dgm:pt modelId="{60C2C9BF-04B8-4273-A554-941BC3871571}" type="sibTrans" cxnId="{3566369A-0996-46F7-92FA-D317A393BB97}">
      <dgm:prSet/>
      <dgm:spPr/>
      <dgm:t>
        <a:bodyPr/>
        <a:lstStyle/>
        <a:p>
          <a:endParaRPr lang="en-US"/>
        </a:p>
      </dgm:t>
    </dgm:pt>
    <dgm:pt modelId="{E8CCE43E-FC79-47C5-A873-15191B9F7672}">
      <dgm:prSet phldrT="[Text]"/>
      <dgm:spPr/>
      <dgm:t>
        <a:bodyPr/>
        <a:lstStyle/>
        <a:p>
          <a:r>
            <a:rPr lang="en-US" dirty="0" smtClean="0"/>
            <a:t>Point Mutation</a:t>
          </a:r>
          <a:endParaRPr lang="en-US" dirty="0"/>
        </a:p>
      </dgm:t>
    </dgm:pt>
    <dgm:pt modelId="{A858A01B-4DBC-4B1B-87D1-CAB8CF844839}" type="parTrans" cxnId="{42EEDD34-9E0F-4A03-9C4B-F1E79331CC98}">
      <dgm:prSet/>
      <dgm:spPr/>
      <dgm:t>
        <a:bodyPr/>
        <a:lstStyle/>
        <a:p>
          <a:endParaRPr lang="en-US"/>
        </a:p>
      </dgm:t>
    </dgm:pt>
    <dgm:pt modelId="{B4165B4E-3AB6-4EE2-84D3-C0DC4EE38ABD}" type="sibTrans" cxnId="{42EEDD34-9E0F-4A03-9C4B-F1E79331CC98}">
      <dgm:prSet/>
      <dgm:spPr/>
      <dgm:t>
        <a:bodyPr/>
        <a:lstStyle/>
        <a:p>
          <a:endParaRPr lang="en-US"/>
        </a:p>
      </dgm:t>
    </dgm:pt>
    <dgm:pt modelId="{657684B5-4D41-451A-8073-51174858ABBD}">
      <dgm:prSet phldrT="[Text]"/>
      <dgm:spPr/>
      <dgm:t>
        <a:bodyPr/>
        <a:lstStyle/>
        <a:p>
          <a:r>
            <a:rPr lang="en-US" dirty="0" smtClean="0"/>
            <a:t>Changes </a:t>
          </a:r>
          <a:r>
            <a:rPr lang="en-US" dirty="0" smtClean="0">
              <a:solidFill>
                <a:srgbClr val="FFC000"/>
              </a:solidFill>
              <a:latin typeface="Arial"/>
              <a:cs typeface="Arial"/>
            </a:rPr>
            <a:t>C►A </a:t>
          </a:r>
          <a:endParaRPr lang="en-US" dirty="0">
            <a:solidFill>
              <a:srgbClr val="FFC000"/>
            </a:solidFill>
          </a:endParaRPr>
        </a:p>
      </dgm:t>
    </dgm:pt>
    <dgm:pt modelId="{749523C6-CDF5-4E57-98F3-7E26A4E8B987}" type="parTrans" cxnId="{A6193945-FC63-4041-8D9C-BB01DAB3FCE7}">
      <dgm:prSet/>
      <dgm:spPr/>
      <dgm:t>
        <a:bodyPr/>
        <a:lstStyle/>
        <a:p>
          <a:endParaRPr lang="en-US"/>
        </a:p>
      </dgm:t>
    </dgm:pt>
    <dgm:pt modelId="{72C5C27F-A812-45AB-83A9-E7827BA51E79}" type="sibTrans" cxnId="{A6193945-FC63-4041-8D9C-BB01DAB3FCE7}">
      <dgm:prSet/>
      <dgm:spPr/>
      <dgm:t>
        <a:bodyPr/>
        <a:lstStyle/>
        <a:p>
          <a:endParaRPr lang="en-US"/>
        </a:p>
      </dgm:t>
    </dgm:pt>
    <dgm:pt modelId="{D59E4736-B4DA-4A0A-B92A-0FB816F1B614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STOP CODON</a:t>
          </a:r>
          <a:endParaRPr lang="en-US" dirty="0">
            <a:solidFill>
              <a:srgbClr val="FFC000"/>
            </a:solidFill>
          </a:endParaRPr>
        </a:p>
      </dgm:t>
    </dgm:pt>
    <dgm:pt modelId="{A4FF2D36-096F-4BE6-8997-0F133EDA6FE8}" type="parTrans" cxnId="{8B579099-7B24-4CD1-A108-C7CEDFB1DD65}">
      <dgm:prSet/>
      <dgm:spPr/>
      <dgm:t>
        <a:bodyPr/>
        <a:lstStyle/>
        <a:p>
          <a:endParaRPr lang="en-US"/>
        </a:p>
      </dgm:t>
    </dgm:pt>
    <dgm:pt modelId="{4D9C11E4-19EE-4120-96DB-3966F0C22AA7}" type="sibTrans" cxnId="{8B579099-7B24-4CD1-A108-C7CEDFB1DD65}">
      <dgm:prSet/>
      <dgm:spPr/>
      <dgm:t>
        <a:bodyPr/>
        <a:lstStyle/>
        <a:p>
          <a:endParaRPr lang="en-US"/>
        </a:p>
      </dgm:t>
    </dgm:pt>
    <dgm:pt modelId="{92B34EF5-0E9F-4AFE-AF05-A5EA8C714111}">
      <dgm:prSet phldrT="[Text]"/>
      <dgm:spPr/>
      <dgm:t>
        <a:bodyPr/>
        <a:lstStyle/>
        <a:p>
          <a:r>
            <a:rPr lang="en-US" b="1" dirty="0" smtClean="0"/>
            <a:t> U</a:t>
          </a:r>
          <a:r>
            <a:rPr lang="en-US" b="1" dirty="0" smtClean="0">
              <a:solidFill>
                <a:srgbClr val="FFC000"/>
              </a:solidFill>
            </a:rPr>
            <a:t>A</a:t>
          </a:r>
          <a:r>
            <a:rPr lang="en-US" b="1" dirty="0" smtClean="0"/>
            <a:t>G</a:t>
          </a:r>
          <a:endParaRPr lang="en-US" b="1" dirty="0">
            <a:solidFill>
              <a:srgbClr val="FFC000"/>
            </a:solidFill>
          </a:endParaRPr>
        </a:p>
      </dgm:t>
    </dgm:pt>
    <dgm:pt modelId="{8E5D2F9D-F010-47A3-B7E8-092FF32D837F}" type="parTrans" cxnId="{9D6916D4-EE95-4562-89AA-19E9EF32E4DB}">
      <dgm:prSet/>
      <dgm:spPr/>
      <dgm:t>
        <a:bodyPr/>
        <a:lstStyle/>
        <a:p>
          <a:endParaRPr lang="en-US"/>
        </a:p>
      </dgm:t>
    </dgm:pt>
    <dgm:pt modelId="{57EAB55B-975A-4CD6-9C70-F2D49755D1E5}" type="sibTrans" cxnId="{9D6916D4-EE95-4562-89AA-19E9EF32E4DB}">
      <dgm:prSet/>
      <dgm:spPr/>
      <dgm:t>
        <a:bodyPr/>
        <a:lstStyle/>
        <a:p>
          <a:endParaRPr lang="en-US"/>
        </a:p>
      </dgm:t>
    </dgm:pt>
    <dgm:pt modelId="{1357D213-B99E-4548-922B-4B7147DBC6B1}">
      <dgm:prSet phldrT="[Text]"/>
      <dgm:spPr/>
      <dgm:t>
        <a:bodyPr/>
        <a:lstStyle/>
        <a:p>
          <a:r>
            <a:rPr lang="en-US" dirty="0" smtClean="0"/>
            <a:t>Serine</a:t>
          </a:r>
          <a:endParaRPr lang="en-US" dirty="0"/>
        </a:p>
      </dgm:t>
    </dgm:pt>
    <dgm:pt modelId="{418AD702-85D3-4943-BB61-2CFB3CAD6556}" type="sibTrans" cxnId="{D368C0A6-276D-428A-BBCB-F679F0C2870F}">
      <dgm:prSet/>
      <dgm:spPr/>
      <dgm:t>
        <a:bodyPr/>
        <a:lstStyle/>
        <a:p>
          <a:endParaRPr lang="en-US"/>
        </a:p>
      </dgm:t>
    </dgm:pt>
    <dgm:pt modelId="{240FAF5F-10CB-4656-88CB-4786335A5F9E}" type="parTrans" cxnId="{D368C0A6-276D-428A-BBCB-F679F0C2870F}">
      <dgm:prSet/>
      <dgm:spPr/>
      <dgm:t>
        <a:bodyPr/>
        <a:lstStyle/>
        <a:p>
          <a:endParaRPr lang="en-US"/>
        </a:p>
      </dgm:t>
    </dgm:pt>
    <dgm:pt modelId="{878C55D9-1BF2-4199-956B-D8091015A368}" type="pres">
      <dgm:prSet presAssocID="{8DC4C419-3B20-4B2A-A4B4-EA35BA4EEFB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20F4A6-CC91-422E-AF8B-C29134E4C942}" type="pres">
      <dgm:prSet presAssocID="{8DC4C419-3B20-4B2A-A4B4-EA35BA4EEFBD}" presName="arrow" presStyleLbl="bgShp" presStyleIdx="0" presStyleCnt="1"/>
      <dgm:spPr/>
      <dgm:t>
        <a:bodyPr/>
        <a:lstStyle/>
        <a:p>
          <a:endParaRPr lang="en-US"/>
        </a:p>
      </dgm:t>
    </dgm:pt>
    <dgm:pt modelId="{9CC3384F-FD01-40E8-ACFD-A0D99926EF0C}" type="pres">
      <dgm:prSet presAssocID="{8DC4C419-3B20-4B2A-A4B4-EA35BA4EEFBD}" presName="linearProcess" presStyleCnt="0"/>
      <dgm:spPr/>
    </dgm:pt>
    <dgm:pt modelId="{4DDDC112-09FD-4C87-97BF-D6B9DB012D25}" type="pres">
      <dgm:prSet presAssocID="{1357D213-B99E-4548-922B-4B7147DBC6B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EE029-6087-475E-AB2A-A3FC49EAB4EA}" type="pres">
      <dgm:prSet presAssocID="{418AD702-85D3-4943-BB61-2CFB3CAD6556}" presName="sibTrans" presStyleCnt="0"/>
      <dgm:spPr/>
    </dgm:pt>
    <dgm:pt modelId="{7C6DA9D0-81C9-4F21-A4B4-F5CDED6DE2F2}" type="pres">
      <dgm:prSet presAssocID="{E8CCE43E-FC79-47C5-A873-15191B9F767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571D3-A7DE-4150-BF10-88D421B35EA8}" type="pres">
      <dgm:prSet presAssocID="{B4165B4E-3AB6-4EE2-84D3-C0DC4EE38ABD}" presName="sibTrans" presStyleCnt="0"/>
      <dgm:spPr/>
    </dgm:pt>
    <dgm:pt modelId="{9B9A88BF-17C0-4BB7-89A9-1E635BF846EE}" type="pres">
      <dgm:prSet presAssocID="{D59E4736-B4DA-4A0A-B92A-0FB816F1B61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77F5AC-1FB4-4C4C-9FBE-5458C6360654}" type="presOf" srcId="{E8CCE43E-FC79-47C5-A873-15191B9F7672}" destId="{7C6DA9D0-81C9-4F21-A4B4-F5CDED6DE2F2}" srcOrd="0" destOrd="0" presId="urn:microsoft.com/office/officeart/2005/8/layout/hProcess9"/>
    <dgm:cxn modelId="{8B579099-7B24-4CD1-A108-C7CEDFB1DD65}" srcId="{8DC4C419-3B20-4B2A-A4B4-EA35BA4EEFBD}" destId="{D59E4736-B4DA-4A0A-B92A-0FB816F1B614}" srcOrd="2" destOrd="0" parTransId="{A4FF2D36-096F-4BE6-8997-0F133EDA6FE8}" sibTransId="{4D9C11E4-19EE-4120-96DB-3966F0C22AA7}"/>
    <dgm:cxn modelId="{E8375DED-A12A-4DFF-A6BD-308EEC79E365}" type="presOf" srcId="{D59E4736-B4DA-4A0A-B92A-0FB816F1B614}" destId="{9B9A88BF-17C0-4BB7-89A9-1E635BF846EE}" srcOrd="0" destOrd="0" presId="urn:microsoft.com/office/officeart/2005/8/layout/hProcess9"/>
    <dgm:cxn modelId="{01B9CA41-446F-45DC-B9DB-4AC53C0C6401}" type="presOf" srcId="{8DC4C419-3B20-4B2A-A4B4-EA35BA4EEFBD}" destId="{878C55D9-1BF2-4199-956B-D8091015A368}" srcOrd="0" destOrd="0" presId="urn:microsoft.com/office/officeart/2005/8/layout/hProcess9"/>
    <dgm:cxn modelId="{C58DD446-7A77-4C0F-A821-97E597CD932C}" type="presOf" srcId="{1357D213-B99E-4548-922B-4B7147DBC6B1}" destId="{4DDDC112-09FD-4C87-97BF-D6B9DB012D25}" srcOrd="0" destOrd="0" presId="urn:microsoft.com/office/officeart/2005/8/layout/hProcess9"/>
    <dgm:cxn modelId="{BA99BEEB-BB1B-468D-9C8F-E65C412DFB75}" type="presOf" srcId="{657684B5-4D41-451A-8073-51174858ABBD}" destId="{7C6DA9D0-81C9-4F21-A4B4-F5CDED6DE2F2}" srcOrd="0" destOrd="1" presId="urn:microsoft.com/office/officeart/2005/8/layout/hProcess9"/>
    <dgm:cxn modelId="{D368C0A6-276D-428A-BBCB-F679F0C2870F}" srcId="{8DC4C419-3B20-4B2A-A4B4-EA35BA4EEFBD}" destId="{1357D213-B99E-4548-922B-4B7147DBC6B1}" srcOrd="0" destOrd="0" parTransId="{240FAF5F-10CB-4656-88CB-4786335A5F9E}" sibTransId="{418AD702-85D3-4943-BB61-2CFB3CAD6556}"/>
    <dgm:cxn modelId="{A6193945-FC63-4041-8D9C-BB01DAB3FCE7}" srcId="{E8CCE43E-FC79-47C5-A873-15191B9F7672}" destId="{657684B5-4D41-451A-8073-51174858ABBD}" srcOrd="0" destOrd="0" parTransId="{749523C6-CDF5-4E57-98F3-7E26A4E8B987}" sibTransId="{72C5C27F-A812-45AB-83A9-E7827BA51E79}"/>
    <dgm:cxn modelId="{9D6916D4-EE95-4562-89AA-19E9EF32E4DB}" srcId="{D59E4736-B4DA-4A0A-B92A-0FB816F1B614}" destId="{92B34EF5-0E9F-4AFE-AF05-A5EA8C714111}" srcOrd="0" destOrd="0" parTransId="{8E5D2F9D-F010-47A3-B7E8-092FF32D837F}" sibTransId="{57EAB55B-975A-4CD6-9C70-F2D49755D1E5}"/>
    <dgm:cxn modelId="{B1B3D377-3BC9-46A4-AA93-BEA1AB40DE88}" type="presOf" srcId="{A3158A75-4B06-4D27-99BC-534C4DFBB608}" destId="{4DDDC112-09FD-4C87-97BF-D6B9DB012D25}" srcOrd="0" destOrd="1" presId="urn:microsoft.com/office/officeart/2005/8/layout/hProcess9"/>
    <dgm:cxn modelId="{3566369A-0996-46F7-92FA-D317A393BB97}" srcId="{1357D213-B99E-4548-922B-4B7147DBC6B1}" destId="{A3158A75-4B06-4D27-99BC-534C4DFBB608}" srcOrd="0" destOrd="0" parTransId="{49A9C768-B09A-4812-900E-5EBE71344E4B}" sibTransId="{60C2C9BF-04B8-4273-A554-941BC3871571}"/>
    <dgm:cxn modelId="{396EEA82-19F7-48BC-B2D5-C6793F2DEAD7}" type="presOf" srcId="{92B34EF5-0E9F-4AFE-AF05-A5EA8C714111}" destId="{9B9A88BF-17C0-4BB7-89A9-1E635BF846EE}" srcOrd="0" destOrd="1" presId="urn:microsoft.com/office/officeart/2005/8/layout/hProcess9"/>
    <dgm:cxn modelId="{42EEDD34-9E0F-4A03-9C4B-F1E79331CC98}" srcId="{8DC4C419-3B20-4B2A-A4B4-EA35BA4EEFBD}" destId="{E8CCE43E-FC79-47C5-A873-15191B9F7672}" srcOrd="1" destOrd="0" parTransId="{A858A01B-4DBC-4B1B-87D1-CAB8CF844839}" sibTransId="{B4165B4E-3AB6-4EE2-84D3-C0DC4EE38ABD}"/>
    <dgm:cxn modelId="{D4C07932-7F95-4E66-8C62-EB86278804E6}" type="presParOf" srcId="{878C55D9-1BF2-4199-956B-D8091015A368}" destId="{F220F4A6-CC91-422E-AF8B-C29134E4C942}" srcOrd="0" destOrd="0" presId="urn:microsoft.com/office/officeart/2005/8/layout/hProcess9"/>
    <dgm:cxn modelId="{3673AF09-B044-48DC-99E9-0CE4BE42915C}" type="presParOf" srcId="{878C55D9-1BF2-4199-956B-D8091015A368}" destId="{9CC3384F-FD01-40E8-ACFD-A0D99926EF0C}" srcOrd="1" destOrd="0" presId="urn:microsoft.com/office/officeart/2005/8/layout/hProcess9"/>
    <dgm:cxn modelId="{8688F97F-3811-4E44-96E0-1B9E22255742}" type="presParOf" srcId="{9CC3384F-FD01-40E8-ACFD-A0D99926EF0C}" destId="{4DDDC112-09FD-4C87-97BF-D6B9DB012D25}" srcOrd="0" destOrd="0" presId="urn:microsoft.com/office/officeart/2005/8/layout/hProcess9"/>
    <dgm:cxn modelId="{70D06820-5ACC-4E53-8ECD-19971157CC37}" type="presParOf" srcId="{9CC3384F-FD01-40E8-ACFD-A0D99926EF0C}" destId="{8CDEE029-6087-475E-AB2A-A3FC49EAB4EA}" srcOrd="1" destOrd="0" presId="urn:microsoft.com/office/officeart/2005/8/layout/hProcess9"/>
    <dgm:cxn modelId="{CFBD5667-E9E9-4ACD-AF30-6B11AC04D193}" type="presParOf" srcId="{9CC3384F-FD01-40E8-ACFD-A0D99926EF0C}" destId="{7C6DA9D0-81C9-4F21-A4B4-F5CDED6DE2F2}" srcOrd="2" destOrd="0" presId="urn:microsoft.com/office/officeart/2005/8/layout/hProcess9"/>
    <dgm:cxn modelId="{35F14527-BF0D-4898-9C66-6B6E10450E27}" type="presParOf" srcId="{9CC3384F-FD01-40E8-ACFD-A0D99926EF0C}" destId="{248571D3-A7DE-4150-BF10-88D421B35EA8}" srcOrd="3" destOrd="0" presId="urn:microsoft.com/office/officeart/2005/8/layout/hProcess9"/>
    <dgm:cxn modelId="{E4858564-68D6-4EBA-ABDC-0CF1D8AC5C22}" type="presParOf" srcId="{9CC3384F-FD01-40E8-ACFD-A0D99926EF0C}" destId="{9B9A88BF-17C0-4BB7-89A9-1E635BF846E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B2CC2-5AD9-42EF-992C-54FAF157EF14}">
      <dsp:nvSpPr>
        <dsp:cNvPr id="0" name=""/>
        <dsp:cNvSpPr/>
      </dsp:nvSpPr>
      <dsp:spPr>
        <a:xfrm>
          <a:off x="0" y="0"/>
          <a:ext cx="6934200" cy="1151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2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Spontaneous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Rare, naturally occurring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Normal free radicals used in digestion</a:t>
          </a:r>
          <a:endParaRPr lang="en-US" sz="1800" kern="1200" dirty="0"/>
        </a:p>
      </dsp:txBody>
      <dsp:txXfrm>
        <a:off x="1501958" y="0"/>
        <a:ext cx="5432241" cy="1151185"/>
      </dsp:txXfrm>
    </dsp:sp>
    <dsp:sp modelId="{63368985-690B-4104-884F-C645D466E788}">
      <dsp:nvSpPr>
        <dsp:cNvPr id="0" name=""/>
        <dsp:cNvSpPr/>
      </dsp:nvSpPr>
      <dsp:spPr>
        <a:xfrm>
          <a:off x="115118" y="115118"/>
          <a:ext cx="1386840" cy="9209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2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6B3EB6-1A26-47CB-B753-220D3A39A0EE}">
      <dsp:nvSpPr>
        <dsp:cNvPr id="0" name=""/>
        <dsp:cNvSpPr/>
      </dsp:nvSpPr>
      <dsp:spPr>
        <a:xfrm>
          <a:off x="0" y="1266304"/>
          <a:ext cx="6934200" cy="1151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2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Physical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Radiation: UV, X-ray</a:t>
          </a:r>
          <a:endParaRPr lang="en-US" sz="1800" kern="1200" dirty="0"/>
        </a:p>
      </dsp:txBody>
      <dsp:txXfrm>
        <a:off x="1501958" y="1266304"/>
        <a:ext cx="5432241" cy="1151185"/>
      </dsp:txXfrm>
    </dsp:sp>
    <dsp:sp modelId="{FC4825DE-6457-4F3E-A2F5-6D3633034F3E}">
      <dsp:nvSpPr>
        <dsp:cNvPr id="0" name=""/>
        <dsp:cNvSpPr/>
      </dsp:nvSpPr>
      <dsp:spPr>
        <a:xfrm>
          <a:off x="115118" y="1381422"/>
          <a:ext cx="1386840" cy="9209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2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D5EBA6-D7AF-4922-A286-3565C8CDD67A}">
      <dsp:nvSpPr>
        <dsp:cNvPr id="0" name=""/>
        <dsp:cNvSpPr/>
      </dsp:nvSpPr>
      <dsp:spPr>
        <a:xfrm>
          <a:off x="0" y="2532608"/>
          <a:ext cx="6934200" cy="1151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2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Chemical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Asbestos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Nicotine, alkaloids, amines</a:t>
          </a:r>
          <a:endParaRPr lang="en-US" sz="1800" kern="1200" dirty="0"/>
        </a:p>
      </dsp:txBody>
      <dsp:txXfrm>
        <a:off x="1501958" y="2532608"/>
        <a:ext cx="5432241" cy="1151185"/>
      </dsp:txXfrm>
    </dsp:sp>
    <dsp:sp modelId="{87ED908F-0D4F-49F8-A546-5A4B943E16E1}">
      <dsp:nvSpPr>
        <dsp:cNvPr id="0" name=""/>
        <dsp:cNvSpPr/>
      </dsp:nvSpPr>
      <dsp:spPr>
        <a:xfrm>
          <a:off x="115118" y="2647726"/>
          <a:ext cx="1386840" cy="9209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2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E584E3-B1E4-45D9-B2B6-2050E10910B3}">
      <dsp:nvSpPr>
        <dsp:cNvPr id="0" name=""/>
        <dsp:cNvSpPr/>
      </dsp:nvSpPr>
      <dsp:spPr>
        <a:xfrm>
          <a:off x="0" y="3798912"/>
          <a:ext cx="6934200" cy="1151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2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Biological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Viral Infections</a:t>
          </a:r>
          <a:endParaRPr lang="en-US" sz="1800" kern="1200" dirty="0"/>
        </a:p>
      </dsp:txBody>
      <dsp:txXfrm>
        <a:off x="1501958" y="3798912"/>
        <a:ext cx="5432241" cy="1151185"/>
      </dsp:txXfrm>
    </dsp:sp>
    <dsp:sp modelId="{8669D737-233D-4D52-BEEE-97A86A61BBD9}">
      <dsp:nvSpPr>
        <dsp:cNvPr id="0" name=""/>
        <dsp:cNvSpPr/>
      </dsp:nvSpPr>
      <dsp:spPr>
        <a:xfrm>
          <a:off x="115118" y="3914030"/>
          <a:ext cx="1386840" cy="9209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2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E9DD5-797A-46B7-86E5-B02CCC9E164E}">
      <dsp:nvSpPr>
        <dsp:cNvPr id="0" name=""/>
        <dsp:cNvSpPr/>
      </dsp:nvSpPr>
      <dsp:spPr>
        <a:xfrm>
          <a:off x="0" y="0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0BA35-8945-4243-A613-ADD9D11328D8}">
      <dsp:nvSpPr>
        <dsp:cNvPr id="0" name=""/>
        <dsp:cNvSpPr/>
      </dsp:nvSpPr>
      <dsp:spPr>
        <a:xfrm>
          <a:off x="0" y="0"/>
          <a:ext cx="1219200" cy="205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Point Mutations</a:t>
          </a:r>
          <a:endParaRPr lang="en-US" sz="1900" kern="1200" dirty="0"/>
        </a:p>
      </dsp:txBody>
      <dsp:txXfrm>
        <a:off x="0" y="0"/>
        <a:ext cx="1219200" cy="2057400"/>
      </dsp:txXfrm>
    </dsp:sp>
    <dsp:sp modelId="{A0CD62E4-3067-4EFE-B236-2EAF7A1D556F}">
      <dsp:nvSpPr>
        <dsp:cNvPr id="0" name=""/>
        <dsp:cNvSpPr/>
      </dsp:nvSpPr>
      <dsp:spPr>
        <a:xfrm>
          <a:off x="1310640" y="32146"/>
          <a:ext cx="4785360" cy="64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FFC000"/>
              </a:solidFill>
            </a:rPr>
            <a:t>Silent</a:t>
          </a:r>
          <a:endParaRPr lang="en-US" sz="3000" kern="1200" dirty="0">
            <a:solidFill>
              <a:srgbClr val="FFC000"/>
            </a:solidFill>
          </a:endParaRPr>
        </a:p>
      </dsp:txBody>
      <dsp:txXfrm>
        <a:off x="1310640" y="32146"/>
        <a:ext cx="4785360" cy="642937"/>
      </dsp:txXfrm>
    </dsp:sp>
    <dsp:sp modelId="{AA1813E0-1B97-4A4E-9E47-B861E2A18639}">
      <dsp:nvSpPr>
        <dsp:cNvPr id="0" name=""/>
        <dsp:cNvSpPr/>
      </dsp:nvSpPr>
      <dsp:spPr>
        <a:xfrm>
          <a:off x="1219199" y="675084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7984E-A3E7-4908-8098-97DAF9B0C5C1}">
      <dsp:nvSpPr>
        <dsp:cNvPr id="0" name=""/>
        <dsp:cNvSpPr/>
      </dsp:nvSpPr>
      <dsp:spPr>
        <a:xfrm>
          <a:off x="1310640" y="707231"/>
          <a:ext cx="4785360" cy="64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FFC000"/>
              </a:solidFill>
            </a:rPr>
            <a:t>Missense</a:t>
          </a:r>
          <a:endParaRPr lang="en-US" sz="3000" kern="1200" dirty="0">
            <a:solidFill>
              <a:srgbClr val="FFC000"/>
            </a:solidFill>
          </a:endParaRPr>
        </a:p>
      </dsp:txBody>
      <dsp:txXfrm>
        <a:off x="1310640" y="707231"/>
        <a:ext cx="4785360" cy="642937"/>
      </dsp:txXfrm>
    </dsp:sp>
    <dsp:sp modelId="{21EBE6C5-C794-4C5A-93BA-6FF4E56F5C19}">
      <dsp:nvSpPr>
        <dsp:cNvPr id="0" name=""/>
        <dsp:cNvSpPr/>
      </dsp:nvSpPr>
      <dsp:spPr>
        <a:xfrm>
          <a:off x="1219199" y="1350168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5404F-2227-43A2-9BDF-A9A1DD20D2F2}">
      <dsp:nvSpPr>
        <dsp:cNvPr id="0" name=""/>
        <dsp:cNvSpPr/>
      </dsp:nvSpPr>
      <dsp:spPr>
        <a:xfrm>
          <a:off x="1310640" y="1382315"/>
          <a:ext cx="4785360" cy="64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FFC000"/>
              </a:solidFill>
            </a:rPr>
            <a:t>Nonsense</a:t>
          </a:r>
          <a:endParaRPr lang="en-US" sz="3000" kern="1200" dirty="0">
            <a:solidFill>
              <a:srgbClr val="FFC000"/>
            </a:solidFill>
          </a:endParaRPr>
        </a:p>
      </dsp:txBody>
      <dsp:txXfrm>
        <a:off x="1310640" y="1382315"/>
        <a:ext cx="4785360" cy="642937"/>
      </dsp:txXfrm>
    </dsp:sp>
    <dsp:sp modelId="{6E45C9D5-6320-4E04-BBFF-B9C884E57C05}">
      <dsp:nvSpPr>
        <dsp:cNvPr id="0" name=""/>
        <dsp:cNvSpPr/>
      </dsp:nvSpPr>
      <dsp:spPr>
        <a:xfrm>
          <a:off x="1219199" y="2025253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0F4A6-CC91-422E-AF8B-C29134E4C942}">
      <dsp:nvSpPr>
        <dsp:cNvPr id="0" name=""/>
        <dsp:cNvSpPr/>
      </dsp:nvSpPr>
      <dsp:spPr>
        <a:xfrm>
          <a:off x="685799" y="0"/>
          <a:ext cx="7772400" cy="339787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DDC112-09FD-4C87-97BF-D6B9DB012D25}">
      <dsp:nvSpPr>
        <dsp:cNvPr id="0" name=""/>
        <dsp:cNvSpPr/>
      </dsp:nvSpPr>
      <dsp:spPr>
        <a:xfrm>
          <a:off x="53131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Serine</a:t>
          </a:r>
          <a:endParaRPr lang="en-US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UCG</a:t>
          </a:r>
          <a:endParaRPr lang="en-US" sz="2300" b="1" kern="1200" dirty="0"/>
        </a:p>
      </dsp:txBody>
      <dsp:txXfrm>
        <a:off x="119479" y="1085710"/>
        <a:ext cx="2610504" cy="1226454"/>
      </dsp:txXfrm>
    </dsp:sp>
    <dsp:sp modelId="{7C6DA9D0-81C9-4F21-A4B4-F5CDED6DE2F2}">
      <dsp:nvSpPr>
        <dsp:cNvPr id="0" name=""/>
        <dsp:cNvSpPr/>
      </dsp:nvSpPr>
      <dsp:spPr>
        <a:xfrm>
          <a:off x="3200399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Point Mutation</a:t>
          </a:r>
          <a:endParaRPr lang="en-US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Changes </a:t>
          </a:r>
          <a:r>
            <a:rPr lang="en-US" sz="2300" kern="1200" dirty="0" smtClean="0">
              <a:solidFill>
                <a:srgbClr val="FFC000"/>
              </a:solidFill>
            </a:rPr>
            <a:t>G</a:t>
          </a:r>
          <a:r>
            <a:rPr lang="en-US" sz="2300" kern="1200" dirty="0" smtClean="0">
              <a:solidFill>
                <a:srgbClr val="FFC000"/>
              </a:solidFill>
              <a:latin typeface="Arial"/>
              <a:cs typeface="Arial"/>
            </a:rPr>
            <a:t>►A</a:t>
          </a:r>
          <a:endParaRPr lang="en-US" sz="2300" kern="1200" dirty="0">
            <a:solidFill>
              <a:srgbClr val="FFC000"/>
            </a:solidFill>
          </a:endParaRPr>
        </a:p>
      </dsp:txBody>
      <dsp:txXfrm>
        <a:off x="3266747" y="1085710"/>
        <a:ext cx="2610504" cy="1226454"/>
      </dsp:txXfrm>
    </dsp:sp>
    <dsp:sp modelId="{9B9A88BF-17C0-4BB7-89A9-1E635BF846EE}">
      <dsp:nvSpPr>
        <dsp:cNvPr id="0" name=""/>
        <dsp:cNvSpPr/>
      </dsp:nvSpPr>
      <dsp:spPr>
        <a:xfrm>
          <a:off x="6347668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Serine</a:t>
          </a:r>
          <a:endParaRPr lang="en-US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 UC</a:t>
          </a:r>
          <a:r>
            <a:rPr lang="en-US" sz="2300" b="1" kern="1200" dirty="0" smtClean="0">
              <a:solidFill>
                <a:srgbClr val="FFC000"/>
              </a:solidFill>
            </a:rPr>
            <a:t>A</a:t>
          </a:r>
          <a:endParaRPr lang="en-US" sz="2300" b="1" kern="1200" dirty="0">
            <a:solidFill>
              <a:srgbClr val="FFC000"/>
            </a:solidFill>
          </a:endParaRPr>
        </a:p>
      </dsp:txBody>
      <dsp:txXfrm>
        <a:off x="6414016" y="1085710"/>
        <a:ext cx="2610504" cy="12264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0F4A6-CC91-422E-AF8B-C29134E4C942}">
      <dsp:nvSpPr>
        <dsp:cNvPr id="0" name=""/>
        <dsp:cNvSpPr/>
      </dsp:nvSpPr>
      <dsp:spPr>
        <a:xfrm>
          <a:off x="685799" y="0"/>
          <a:ext cx="7772400" cy="339787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DDC112-09FD-4C87-97BF-D6B9DB012D25}">
      <dsp:nvSpPr>
        <dsp:cNvPr id="0" name=""/>
        <dsp:cNvSpPr/>
      </dsp:nvSpPr>
      <dsp:spPr>
        <a:xfrm>
          <a:off x="53131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Serine</a:t>
          </a:r>
          <a:endParaRPr lang="en-US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UCG</a:t>
          </a:r>
          <a:endParaRPr lang="en-US" sz="2300" b="1" kern="1200" dirty="0"/>
        </a:p>
      </dsp:txBody>
      <dsp:txXfrm>
        <a:off x="119479" y="1085710"/>
        <a:ext cx="2610504" cy="1226454"/>
      </dsp:txXfrm>
    </dsp:sp>
    <dsp:sp modelId="{7C6DA9D0-81C9-4F21-A4B4-F5CDED6DE2F2}">
      <dsp:nvSpPr>
        <dsp:cNvPr id="0" name=""/>
        <dsp:cNvSpPr/>
      </dsp:nvSpPr>
      <dsp:spPr>
        <a:xfrm>
          <a:off x="3200399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Point Mutation</a:t>
          </a:r>
          <a:endParaRPr lang="en-US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Changes </a:t>
          </a:r>
          <a:r>
            <a:rPr lang="en-US" sz="2300" kern="1200" dirty="0" smtClean="0">
              <a:solidFill>
                <a:srgbClr val="FFC000"/>
              </a:solidFill>
              <a:latin typeface="Arial"/>
              <a:cs typeface="Arial"/>
            </a:rPr>
            <a:t>U►A </a:t>
          </a:r>
          <a:endParaRPr lang="en-US" sz="2300" kern="1200" dirty="0">
            <a:solidFill>
              <a:srgbClr val="FFC000"/>
            </a:solidFill>
          </a:endParaRPr>
        </a:p>
      </dsp:txBody>
      <dsp:txXfrm>
        <a:off x="3266747" y="1085710"/>
        <a:ext cx="2610504" cy="1226454"/>
      </dsp:txXfrm>
    </dsp:sp>
    <dsp:sp modelId="{9B9A88BF-17C0-4BB7-89A9-1E635BF846EE}">
      <dsp:nvSpPr>
        <dsp:cNvPr id="0" name=""/>
        <dsp:cNvSpPr/>
      </dsp:nvSpPr>
      <dsp:spPr>
        <a:xfrm>
          <a:off x="6347668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FFC000"/>
              </a:solidFill>
            </a:rPr>
            <a:t>Threonine</a:t>
          </a:r>
          <a:endParaRPr lang="en-US" sz="2900" kern="1200" dirty="0">
            <a:solidFill>
              <a:srgbClr val="FFC00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 </a:t>
          </a:r>
          <a:r>
            <a:rPr lang="en-US" sz="2300" b="1" kern="1200" dirty="0" smtClean="0">
              <a:solidFill>
                <a:srgbClr val="FFC000"/>
              </a:solidFill>
            </a:rPr>
            <a:t>A</a:t>
          </a:r>
          <a:r>
            <a:rPr lang="en-US" sz="2300" b="1" kern="1200" dirty="0" smtClean="0"/>
            <a:t>CG</a:t>
          </a:r>
          <a:endParaRPr lang="en-US" sz="2300" b="1" kern="1200" dirty="0">
            <a:solidFill>
              <a:srgbClr val="FFC000"/>
            </a:solidFill>
          </a:endParaRPr>
        </a:p>
      </dsp:txBody>
      <dsp:txXfrm>
        <a:off x="6414016" y="1085710"/>
        <a:ext cx="2610504" cy="12264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0F4A6-CC91-422E-AF8B-C29134E4C942}">
      <dsp:nvSpPr>
        <dsp:cNvPr id="0" name=""/>
        <dsp:cNvSpPr/>
      </dsp:nvSpPr>
      <dsp:spPr>
        <a:xfrm>
          <a:off x="685799" y="0"/>
          <a:ext cx="7772400" cy="339787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DDC112-09FD-4C87-97BF-D6B9DB012D25}">
      <dsp:nvSpPr>
        <dsp:cNvPr id="0" name=""/>
        <dsp:cNvSpPr/>
      </dsp:nvSpPr>
      <dsp:spPr>
        <a:xfrm>
          <a:off x="74116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Serine</a:t>
          </a:r>
          <a:endParaRPr lang="en-US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/>
            <a:t>UCG</a:t>
          </a:r>
          <a:endParaRPr lang="en-US" sz="2200" b="1" kern="1200" dirty="0"/>
        </a:p>
      </dsp:txBody>
      <dsp:txXfrm>
        <a:off x="140464" y="1085710"/>
        <a:ext cx="2610504" cy="1226454"/>
      </dsp:txXfrm>
    </dsp:sp>
    <dsp:sp modelId="{7C6DA9D0-81C9-4F21-A4B4-F5CDED6DE2F2}">
      <dsp:nvSpPr>
        <dsp:cNvPr id="0" name=""/>
        <dsp:cNvSpPr/>
      </dsp:nvSpPr>
      <dsp:spPr>
        <a:xfrm>
          <a:off x="3200399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Point Mutation</a:t>
          </a:r>
          <a:endParaRPr lang="en-US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Changes </a:t>
          </a:r>
          <a:r>
            <a:rPr lang="en-US" sz="2200" kern="1200" dirty="0" smtClean="0">
              <a:solidFill>
                <a:srgbClr val="FFC000"/>
              </a:solidFill>
              <a:latin typeface="Arial"/>
              <a:cs typeface="Arial"/>
            </a:rPr>
            <a:t>C►A </a:t>
          </a:r>
          <a:endParaRPr lang="en-US" sz="2200" kern="1200" dirty="0">
            <a:solidFill>
              <a:srgbClr val="FFC000"/>
            </a:solidFill>
          </a:endParaRPr>
        </a:p>
      </dsp:txBody>
      <dsp:txXfrm>
        <a:off x="3266747" y="1085710"/>
        <a:ext cx="2610504" cy="1226454"/>
      </dsp:txXfrm>
    </dsp:sp>
    <dsp:sp modelId="{9B9A88BF-17C0-4BB7-89A9-1E635BF846EE}">
      <dsp:nvSpPr>
        <dsp:cNvPr id="0" name=""/>
        <dsp:cNvSpPr/>
      </dsp:nvSpPr>
      <dsp:spPr>
        <a:xfrm>
          <a:off x="6326683" y="1019362"/>
          <a:ext cx="2743200" cy="13591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FFC000"/>
              </a:solidFill>
            </a:rPr>
            <a:t>STOP CODON</a:t>
          </a:r>
          <a:endParaRPr lang="en-US" sz="2800" kern="1200" dirty="0">
            <a:solidFill>
              <a:srgbClr val="FFC000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/>
            <a:t> U</a:t>
          </a:r>
          <a:r>
            <a:rPr lang="en-US" sz="2200" b="1" kern="1200" dirty="0" smtClean="0">
              <a:solidFill>
                <a:srgbClr val="FFC000"/>
              </a:solidFill>
            </a:rPr>
            <a:t>A</a:t>
          </a:r>
          <a:r>
            <a:rPr lang="en-US" sz="2200" b="1" kern="1200" dirty="0" smtClean="0"/>
            <a:t>G</a:t>
          </a:r>
          <a:endParaRPr lang="en-US" sz="2200" b="1" kern="1200" dirty="0">
            <a:solidFill>
              <a:srgbClr val="FFC000"/>
            </a:solidFill>
          </a:endParaRPr>
        </a:p>
      </dsp:txBody>
      <dsp:txXfrm>
        <a:off x="6393031" y="1085710"/>
        <a:ext cx="2610504" cy="1226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2C44D-4D92-4563-91DA-12311EDAB6A5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D5C3E-062A-47F0-ACB2-4B2FDFB2BA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19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D5C3E-062A-47F0-ACB2-4B2FDFB2BA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FE232E6B-5D9B-4C20-8504-E793497BD45E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7FD3610-94A9-458D-A387-63924873AD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Program Files\McDougal Littell\Power Presentations-Biology\assets\Images\bhspe-041101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7" y="1371600"/>
            <a:ext cx="7402982" cy="27110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2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1447800"/>
            <a:ext cx="3364992" cy="621792"/>
          </a:xfrm>
        </p:spPr>
        <p:txBody>
          <a:bodyPr/>
          <a:lstStyle/>
          <a:p>
            <a:r>
              <a:rPr lang="en-US" dirty="0" err="1" smtClean="0"/>
              <a:t>Frameshift</a:t>
            </a:r>
            <a:r>
              <a:rPr lang="en-US" dirty="0" smtClean="0"/>
              <a:t> Mutations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911796" y="1447800"/>
            <a:ext cx="3362062" cy="621792"/>
          </a:xfrm>
        </p:spPr>
        <p:txBody>
          <a:bodyPr/>
          <a:lstStyle/>
          <a:p>
            <a:r>
              <a:rPr lang="en-US" dirty="0" smtClean="0"/>
              <a:t>Gene Translocations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524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There are other more complex mutations that can occur</a:t>
            </a:r>
            <a:endParaRPr lang="en-US" dirty="0"/>
          </a:p>
        </p:txBody>
      </p:sp>
      <p:pic>
        <p:nvPicPr>
          <p:cNvPr id="4098" name="Picture 2" descr="C:\Program Files\McDougal Littell\Power Presentations-Biology\assets\Images\bhspe-030807-007.gif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17" y="2438400"/>
            <a:ext cx="446755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Program Files\McDougal Littell\Power Presentations-Biology\assets\Images\bhspe-030807-002.gif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2"/>
          <a:stretch/>
        </p:blipFill>
        <p:spPr bwMode="auto">
          <a:xfrm>
            <a:off x="712452" y="2209800"/>
            <a:ext cx="3342094" cy="32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55626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insertion or deletion of a nucleotide alters the way every codon is read in the sequence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556259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Sections of non-homologous chromosomes can be rearranged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76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7848600" cy="1154097"/>
          </a:xfrm>
        </p:spPr>
        <p:txBody>
          <a:bodyPr>
            <a:normAutofit/>
          </a:bodyPr>
          <a:lstStyle/>
          <a:p>
            <a:r>
              <a:rPr lang="en-US" dirty="0" smtClean="0"/>
              <a:t>DNA is Under Constant Attack </a:t>
            </a:r>
            <a:r>
              <a:rPr lang="en-US" sz="2200" dirty="0" smtClean="0"/>
              <a:t>(1:06)</a:t>
            </a:r>
            <a:endParaRPr lang="en-US" sz="2200" dirty="0"/>
          </a:p>
        </p:txBody>
      </p:sp>
      <p:pic>
        <p:nvPicPr>
          <p:cNvPr id="4" name="DNAi_damage_mutation-l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70956" y="1600201"/>
            <a:ext cx="8644444" cy="4862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06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315200" cy="1154097"/>
          </a:xfrm>
        </p:spPr>
        <p:txBody>
          <a:bodyPr/>
          <a:lstStyle/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315200" cy="3539527"/>
          </a:xfrm>
        </p:spPr>
        <p:txBody>
          <a:bodyPr/>
          <a:lstStyle/>
          <a:p>
            <a:r>
              <a:rPr lang="en-US" dirty="0" smtClean="0"/>
              <a:t>All cancers are due to </a:t>
            </a:r>
            <a:r>
              <a:rPr lang="en-US" b="1" dirty="0" smtClean="0">
                <a:solidFill>
                  <a:schemeClr val="tx2"/>
                </a:solidFill>
              </a:rPr>
              <a:t>accumulated mutations, </a:t>
            </a:r>
            <a:r>
              <a:rPr lang="en-US" dirty="0" smtClean="0"/>
              <a:t>including affecting genes that </a:t>
            </a:r>
            <a:r>
              <a:rPr lang="en-US" b="1" dirty="0" smtClean="0">
                <a:solidFill>
                  <a:schemeClr val="tx2"/>
                </a:solidFill>
              </a:rPr>
              <a:t>control cell division</a:t>
            </a:r>
          </a:p>
          <a:p>
            <a:r>
              <a:rPr lang="en-US" dirty="0" smtClean="0"/>
              <a:t>Some people have a genetic predisposition for a certain type of cancer</a:t>
            </a:r>
            <a:endParaRPr lang="en-US" dirty="0"/>
          </a:p>
        </p:txBody>
      </p:sp>
      <p:pic>
        <p:nvPicPr>
          <p:cNvPr id="7171" name="Picture 3" descr="C:\Program Files\McDougal Littell\Power Presentations-Biology\assets\Images\bhspe-0205co-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86805"/>
            <a:ext cx="2362200" cy="353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Program Files\McDougal Littell\Power Presentations-Biology\assets\Images\bhspe-0205co-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4" y="3200400"/>
            <a:ext cx="3071656" cy="352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441960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Photographs of lobes of health and cancerous lung tissue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40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1154097"/>
          </a:xfrm>
        </p:spPr>
        <p:txBody>
          <a:bodyPr/>
          <a:lstStyle/>
          <a:p>
            <a:r>
              <a:rPr lang="en-US" dirty="0" smtClean="0"/>
              <a:t>Correcting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315200" cy="3539527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Just so you know…</a:t>
            </a:r>
          </a:p>
          <a:p>
            <a:r>
              <a:rPr lang="en-US" dirty="0" smtClean="0"/>
              <a:t>There are a number of different enzyme systems that proofread and repair DNA</a:t>
            </a:r>
          </a:p>
          <a:p>
            <a:r>
              <a:rPr lang="en-US" dirty="0" smtClean="0"/>
              <a:t>It is estimated that only 1 is every </a:t>
            </a:r>
            <a:r>
              <a:rPr lang="en-US" b="1" dirty="0" smtClean="0">
                <a:solidFill>
                  <a:schemeClr val="tx2"/>
                </a:solidFill>
              </a:rPr>
              <a:t>100,000 mutations go uncorrected</a:t>
            </a:r>
          </a:p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r="14328"/>
          <a:stretch/>
        </p:blipFill>
        <p:spPr bwMode="auto">
          <a:xfrm rot="5400000">
            <a:off x="2879226" y="1911849"/>
            <a:ext cx="3385547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7315200" cy="1154097"/>
          </a:xfrm>
        </p:spPr>
        <p:txBody>
          <a:bodyPr/>
          <a:lstStyle/>
          <a:p>
            <a:r>
              <a:rPr lang="en-US" dirty="0" smtClean="0"/>
              <a:t>What do you think…?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4000" dirty="0" smtClean="0"/>
              <a:t>How would it be different if a mutation occurred in a </a:t>
            </a:r>
            <a:r>
              <a:rPr lang="en-US" sz="4000" b="1" dirty="0" smtClean="0"/>
              <a:t>somatic cell </a:t>
            </a:r>
            <a:r>
              <a:rPr lang="en-US" sz="4000" dirty="0" smtClean="0"/>
              <a:t>compared to a </a:t>
            </a:r>
            <a:r>
              <a:rPr lang="en-US" sz="4000" b="1" dirty="0" smtClean="0"/>
              <a:t>gamete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763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154097"/>
          </a:xfrm>
        </p:spPr>
        <p:txBody>
          <a:bodyPr>
            <a:normAutofit/>
          </a:bodyPr>
          <a:lstStyle/>
          <a:p>
            <a:r>
              <a:rPr lang="en-US" dirty="0" smtClean="0"/>
              <a:t>The Heredity of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315200" cy="3539527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Body Cell Mutations</a:t>
            </a:r>
            <a:endParaRPr lang="en-US" dirty="0"/>
          </a:p>
          <a:p>
            <a:r>
              <a:rPr lang="en-US" dirty="0" smtClean="0"/>
              <a:t>If the mutation occurs </a:t>
            </a:r>
            <a:r>
              <a:rPr lang="en-US" dirty="0"/>
              <a:t>in </a:t>
            </a:r>
            <a:r>
              <a:rPr lang="en-US" b="1" dirty="0" smtClean="0">
                <a:solidFill>
                  <a:schemeClr val="tx2"/>
                </a:solidFill>
              </a:rPr>
              <a:t>somatic cells</a:t>
            </a:r>
            <a:r>
              <a:rPr lang="en-US" dirty="0"/>
              <a:t>, </a:t>
            </a:r>
            <a:r>
              <a:rPr lang="en-US" dirty="0" smtClean="0"/>
              <a:t>it will be restricted to </a:t>
            </a:r>
            <a:r>
              <a:rPr lang="en-US" dirty="0"/>
              <a:t>the tissues of a single organism, </a:t>
            </a:r>
            <a:r>
              <a:rPr lang="en-US" b="1" dirty="0">
                <a:solidFill>
                  <a:schemeClr val="tx2"/>
                </a:solidFill>
              </a:rPr>
              <a:t>not </a:t>
            </a:r>
            <a:r>
              <a:rPr lang="en-US" b="1" dirty="0" smtClean="0">
                <a:solidFill>
                  <a:schemeClr val="tx2"/>
                </a:solidFill>
              </a:rPr>
              <a:t>passing it to the next generation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45720" indent="0">
              <a:buNone/>
            </a:pPr>
            <a:r>
              <a:rPr lang="en-US" dirty="0" smtClean="0"/>
              <a:t>Sex Cell Mutations</a:t>
            </a:r>
            <a:endParaRPr lang="en-US" dirty="0"/>
          </a:p>
          <a:p>
            <a:r>
              <a:rPr lang="en-US" dirty="0" smtClean="0"/>
              <a:t>If the mutation </a:t>
            </a:r>
            <a:r>
              <a:rPr lang="en-US" dirty="0"/>
              <a:t>occur in the reproductive cells</a:t>
            </a:r>
            <a:r>
              <a:rPr lang="en-US" dirty="0" smtClean="0"/>
              <a:t>, they </a:t>
            </a:r>
            <a:r>
              <a:rPr lang="en-US" dirty="0"/>
              <a:t>may </a:t>
            </a:r>
            <a:r>
              <a:rPr lang="en-US" b="1" dirty="0" smtClean="0">
                <a:solidFill>
                  <a:schemeClr val="tx2"/>
                </a:solidFill>
              </a:rPr>
              <a:t>be transmitted </a:t>
            </a:r>
            <a:r>
              <a:rPr lang="en-US" b="1" dirty="0">
                <a:solidFill>
                  <a:schemeClr val="tx2"/>
                </a:solidFill>
              </a:rPr>
              <a:t>by gametes to </a:t>
            </a:r>
            <a:r>
              <a:rPr lang="en-US" b="1" dirty="0" smtClean="0">
                <a:solidFill>
                  <a:schemeClr val="tx2"/>
                </a:solidFill>
              </a:rPr>
              <a:t>the next generation</a:t>
            </a:r>
            <a:endParaRPr lang="en-US" dirty="0"/>
          </a:p>
        </p:txBody>
      </p:sp>
      <p:pic>
        <p:nvPicPr>
          <p:cNvPr id="5122" name="Picture 2" descr="C:\Program Files\McDougal Littell\Power Presentations-Biology\assets\Images\bhspe-0306co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7454"/>
            <a:ext cx="223996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Program Files\McDougal Littell\Power Presentations-Biology\assets\Images\bhspe-0205oi-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4335" y="4196865"/>
            <a:ext cx="2135253" cy="273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90600" y="1524000"/>
            <a:ext cx="3517392" cy="621792"/>
          </a:xfrm>
        </p:spPr>
        <p:txBody>
          <a:bodyPr/>
          <a:lstStyle/>
          <a:p>
            <a:r>
              <a:rPr lang="en-US" dirty="0" smtClean="0"/>
              <a:t>Some mutations affect phenotype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76800" y="1524000"/>
            <a:ext cx="3362062" cy="621792"/>
          </a:xfrm>
        </p:spPr>
        <p:txBody>
          <a:bodyPr/>
          <a:lstStyle/>
          <a:p>
            <a:r>
              <a:rPr lang="en-US" dirty="0" smtClean="0"/>
              <a:t>Some mutations do not affect phenotype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/>
              <a:t>Mutations may or may not affect Phenotype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914400" y="2438400"/>
            <a:ext cx="3566160" cy="38983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A mutation…</a:t>
            </a:r>
          </a:p>
          <a:p>
            <a:r>
              <a:rPr lang="en-US" dirty="0" smtClean="0"/>
              <a:t>may </a:t>
            </a:r>
            <a:r>
              <a:rPr lang="en-US" dirty="0"/>
              <a:t>cause a premature stop </a:t>
            </a:r>
            <a:r>
              <a:rPr lang="en-US" dirty="0" smtClean="0"/>
              <a:t>codon</a:t>
            </a:r>
            <a:endParaRPr lang="en-US" dirty="0"/>
          </a:p>
          <a:p>
            <a:r>
              <a:rPr lang="en-US" dirty="0" smtClean="0"/>
              <a:t>may </a:t>
            </a:r>
            <a:r>
              <a:rPr lang="en-US" dirty="0"/>
              <a:t>change protein shape or the active </a:t>
            </a:r>
            <a:r>
              <a:rPr lang="en-US" dirty="0" smtClean="0"/>
              <a:t>site</a:t>
            </a:r>
            <a:endParaRPr lang="en-US" dirty="0"/>
          </a:p>
          <a:p>
            <a:r>
              <a:rPr lang="en-US" dirty="0" smtClean="0"/>
              <a:t>may </a:t>
            </a:r>
            <a:r>
              <a:rPr lang="en-US" dirty="0"/>
              <a:t>change gene </a:t>
            </a:r>
            <a:r>
              <a:rPr lang="en-US" dirty="0" smtClean="0"/>
              <a:t>regulation</a:t>
            </a:r>
          </a:p>
          <a:p>
            <a:r>
              <a:rPr lang="en-US" dirty="0" smtClean="0"/>
              <a:t>in sex cells can be harmful or beneficial to offspring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81727" y="2438400"/>
            <a:ext cx="3566160" cy="3898392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A mutation…</a:t>
            </a:r>
          </a:p>
          <a:p>
            <a:r>
              <a:rPr lang="en-US" dirty="0" smtClean="0"/>
              <a:t>may </a:t>
            </a:r>
            <a:r>
              <a:rPr lang="en-US" dirty="0"/>
              <a:t>be </a:t>
            </a:r>
            <a:r>
              <a:rPr lang="en-US" dirty="0" smtClean="0"/>
              <a:t>silent</a:t>
            </a:r>
            <a:endParaRPr lang="en-US" dirty="0"/>
          </a:p>
          <a:p>
            <a:r>
              <a:rPr lang="en-US" dirty="0" smtClean="0"/>
              <a:t>may </a:t>
            </a:r>
            <a:r>
              <a:rPr lang="en-US" dirty="0"/>
              <a:t>occur in a noncoding region.</a:t>
            </a:r>
          </a:p>
          <a:p>
            <a:r>
              <a:rPr lang="en-US" dirty="0" smtClean="0"/>
              <a:t>may </a:t>
            </a:r>
            <a:r>
              <a:rPr lang="en-US" dirty="0"/>
              <a:t>not affect protein folding or the active </a:t>
            </a:r>
            <a:r>
              <a:rPr lang="en-US" dirty="0" smtClean="0"/>
              <a:t>site</a:t>
            </a:r>
          </a:p>
          <a:p>
            <a:r>
              <a:rPr lang="en-US" dirty="0" smtClean="0"/>
              <a:t>in body cells do not affect offspring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154097"/>
          </a:xfrm>
        </p:spPr>
        <p:txBody>
          <a:bodyPr/>
          <a:lstStyle/>
          <a:p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315200" cy="5029200"/>
          </a:xfrm>
        </p:spPr>
        <p:txBody>
          <a:bodyPr/>
          <a:lstStyle/>
          <a:p>
            <a:pPr marL="45720" indent="0">
              <a:buNone/>
            </a:pPr>
            <a:r>
              <a:rPr lang="en-US" sz="2400" dirty="0" smtClean="0"/>
              <a:t>A Mutation is a change in </a:t>
            </a:r>
            <a:r>
              <a:rPr lang="en-US" sz="2400" b="1" dirty="0" smtClean="0">
                <a:solidFill>
                  <a:srgbClr val="FFC000"/>
                </a:solidFill>
              </a:rPr>
              <a:t>an organism’s DNA</a:t>
            </a:r>
          </a:p>
          <a:p>
            <a:endParaRPr lang="en-US" sz="2400" dirty="0"/>
          </a:p>
          <a:p>
            <a:r>
              <a:rPr lang="en-US" sz="2400" dirty="0" smtClean="0"/>
              <a:t>It can </a:t>
            </a:r>
            <a:r>
              <a:rPr lang="en-US" sz="2400" b="1" dirty="0">
                <a:solidFill>
                  <a:srgbClr val="FFC000"/>
                </a:solidFill>
              </a:rPr>
              <a:t>occur naturally </a:t>
            </a:r>
            <a:r>
              <a:rPr lang="en-US" sz="2400" dirty="0"/>
              <a:t>whenever a base is incorrectly </a:t>
            </a:r>
            <a:r>
              <a:rPr lang="en-US" sz="2400" dirty="0" smtClean="0"/>
              <a:t>copied, especially during </a:t>
            </a:r>
            <a:r>
              <a:rPr lang="en-US" sz="2400" b="1" dirty="0" smtClean="0">
                <a:solidFill>
                  <a:srgbClr val="FFC000"/>
                </a:solidFill>
              </a:rPr>
              <a:t>DNA Replication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It can </a:t>
            </a:r>
            <a:r>
              <a:rPr lang="en-US" sz="2400" dirty="0"/>
              <a:t>also occur as a result of DNA damage </a:t>
            </a:r>
            <a:r>
              <a:rPr lang="en-US" sz="2400" b="1" dirty="0">
                <a:solidFill>
                  <a:srgbClr val="FFC000"/>
                </a:solidFill>
              </a:rPr>
              <a:t>from environmental causes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  <p:pic>
        <p:nvPicPr>
          <p:cNvPr id="3075" name="Picture 3" descr="C:\Program Files\McDougal Littell\Power Presentations-Biology\assets\Images\bhspe-030803-001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8"/>
          <a:stretch/>
        </p:blipFill>
        <p:spPr bwMode="auto">
          <a:xfrm>
            <a:off x="1160633" y="3657600"/>
            <a:ext cx="6400799" cy="105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82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20052745"/>
              </p:ext>
            </p:extLst>
          </p:nvPr>
        </p:nvGraphicFramePr>
        <p:xfrm>
          <a:off x="838200" y="1905000"/>
          <a:ext cx="6934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293592"/>
          </a:xfrm>
        </p:spPr>
        <p:txBody>
          <a:bodyPr/>
          <a:lstStyle/>
          <a:p>
            <a:r>
              <a:rPr lang="en-US" dirty="0" smtClean="0"/>
              <a:t>Sources of Mutations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762000" y="609600"/>
            <a:ext cx="7315200" cy="109843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Induced mutations happen </a:t>
            </a:r>
            <a:r>
              <a:rPr lang="en-US" sz="2400" b="1" dirty="0" smtClean="0">
                <a:solidFill>
                  <a:srgbClr val="FFC000"/>
                </a:solidFill>
              </a:rPr>
              <a:t>at a much higher frequency</a:t>
            </a:r>
            <a:r>
              <a:rPr lang="en-US" sz="2400" dirty="0" smtClean="0"/>
              <a:t> than naturally occurring 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32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51816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Genetic Code and its Translation</a:t>
            </a:r>
            <a:endParaRPr lang="en-US" dirty="0"/>
          </a:p>
        </p:txBody>
      </p:sp>
      <p:pic>
        <p:nvPicPr>
          <p:cNvPr id="10243" name="Picture 3" descr="C:\Program Files\McDougal Littell\Power Presentations-Biology\assets\Images\bhspe-030805-002z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775600" cy="422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57150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Regardless of the organism, </a:t>
            </a:r>
            <a:r>
              <a:rPr lang="en-US" sz="2400" b="1" dirty="0" smtClean="0">
                <a:solidFill>
                  <a:srgbClr val="FFC000"/>
                </a:solidFill>
              </a:rPr>
              <a:t>codons code for the same amino acid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1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154097"/>
          </a:xfrm>
        </p:spPr>
        <p:txBody>
          <a:bodyPr/>
          <a:lstStyle/>
          <a:p>
            <a:r>
              <a:rPr lang="en-US" dirty="0" smtClean="0"/>
              <a:t>Point Mutations</a:t>
            </a:r>
            <a:endParaRPr lang="en-US" dirty="0"/>
          </a:p>
        </p:txBody>
      </p:sp>
      <p:pic>
        <p:nvPicPr>
          <p:cNvPr id="2050" name="Picture 2" descr="C:\Program Files\McDougal Littell\Power Presentations-Biology\assets\Images\bhspe-030807-002.gif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74"/>
          <a:stretch/>
        </p:blipFill>
        <p:spPr bwMode="auto">
          <a:xfrm>
            <a:off x="914400" y="1600200"/>
            <a:ext cx="7315200" cy="17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914400" y="3429000"/>
            <a:ext cx="7333488" cy="2681287"/>
          </a:xfrm>
        </p:spPr>
        <p:txBody>
          <a:bodyPr>
            <a:normAutofit/>
          </a:bodyPr>
          <a:lstStyle/>
          <a:p>
            <a:r>
              <a:rPr lang="en-US" sz="2400" dirty="0"/>
              <a:t>Many </a:t>
            </a:r>
            <a:r>
              <a:rPr lang="en-US" sz="2400" dirty="0" smtClean="0"/>
              <a:t>types </a:t>
            </a:r>
            <a:r>
              <a:rPr lang="en-US" sz="2400" dirty="0"/>
              <a:t>of mutations can occur</a:t>
            </a:r>
          </a:p>
          <a:p>
            <a:r>
              <a:rPr lang="en-US" sz="2400" dirty="0" smtClean="0"/>
              <a:t>Point mutations substitute </a:t>
            </a:r>
            <a:r>
              <a:rPr lang="en-US" sz="2400" b="1" dirty="0" smtClean="0">
                <a:solidFill>
                  <a:srgbClr val="FFC000"/>
                </a:solidFill>
              </a:rPr>
              <a:t>one nucleotide</a:t>
            </a:r>
            <a:r>
              <a:rPr lang="en-US" sz="2400" dirty="0" smtClean="0"/>
              <a:t> for another, resulting in </a:t>
            </a:r>
            <a:r>
              <a:rPr lang="en-US" sz="2400" b="1" dirty="0" smtClean="0">
                <a:solidFill>
                  <a:schemeClr val="tx2"/>
                </a:solidFill>
              </a:rPr>
              <a:t>a new codon</a:t>
            </a:r>
          </a:p>
          <a:p>
            <a:endParaRPr lang="en-US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70025974"/>
              </p:ext>
            </p:extLst>
          </p:nvPr>
        </p:nvGraphicFramePr>
        <p:xfrm>
          <a:off x="1524000" y="4800600"/>
          <a:ext cx="6096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03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154097"/>
          </a:xfrm>
        </p:spPr>
        <p:txBody>
          <a:bodyPr>
            <a:normAutofit/>
          </a:bodyPr>
          <a:lstStyle/>
          <a:p>
            <a:r>
              <a:rPr lang="en-US" u="sng" dirty="0" smtClean="0"/>
              <a:t>Silent</a:t>
            </a:r>
            <a:r>
              <a:rPr lang="en-US" dirty="0" smtClean="0"/>
              <a:t>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35395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result is either </a:t>
            </a:r>
            <a:r>
              <a:rPr lang="en-US" sz="2400" b="1" dirty="0">
                <a:solidFill>
                  <a:srgbClr val="FFC000"/>
                </a:solidFill>
              </a:rPr>
              <a:t>the same amino acid </a:t>
            </a:r>
            <a:r>
              <a:rPr lang="en-US" sz="2400" dirty="0"/>
              <a:t>as before </a:t>
            </a:r>
            <a:r>
              <a:rPr lang="en-US" sz="2400" dirty="0" smtClean="0"/>
              <a:t>or</a:t>
            </a:r>
            <a:endParaRPr lang="en-US" sz="2400" dirty="0"/>
          </a:p>
          <a:p>
            <a:r>
              <a:rPr lang="en-US" sz="2400" dirty="0" smtClean="0"/>
              <a:t>An </a:t>
            </a:r>
            <a:r>
              <a:rPr lang="en-US" sz="2400" dirty="0"/>
              <a:t>amino acid that does not affect the </a:t>
            </a:r>
            <a:r>
              <a:rPr lang="en-US" sz="2400" b="1" dirty="0">
                <a:solidFill>
                  <a:srgbClr val="FFC000"/>
                </a:solidFill>
              </a:rPr>
              <a:t>shape</a:t>
            </a:r>
            <a:r>
              <a:rPr lang="en-US" sz="2400" dirty="0"/>
              <a:t> of the protein and therefore does not affect </a:t>
            </a:r>
            <a:r>
              <a:rPr lang="en-US" sz="2400" dirty="0" smtClean="0"/>
              <a:t>its </a:t>
            </a:r>
            <a:r>
              <a:rPr lang="en-US" sz="2400" b="1" dirty="0" smtClean="0">
                <a:solidFill>
                  <a:srgbClr val="FFC000"/>
                </a:solidFill>
              </a:rPr>
              <a:t>functioning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45720" indent="0">
              <a:buNone/>
            </a:pPr>
            <a:r>
              <a:rPr lang="en-US" sz="2400" i="1" dirty="0" smtClean="0"/>
              <a:t>We are generally </a:t>
            </a:r>
            <a:r>
              <a:rPr lang="en-US" sz="2400" b="1" i="1" dirty="0" smtClean="0">
                <a:solidFill>
                  <a:schemeClr val="tx2"/>
                </a:solidFill>
              </a:rPr>
              <a:t>unaware of these “quiet mutations”</a:t>
            </a:r>
            <a:endParaRPr lang="en-US" sz="2400" b="1" i="1" dirty="0">
              <a:solidFill>
                <a:schemeClr val="tx2"/>
              </a:solidFill>
            </a:endParaRPr>
          </a:p>
          <a:p>
            <a:endParaRPr lang="en-US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99384375"/>
              </p:ext>
            </p:extLst>
          </p:nvPr>
        </p:nvGraphicFramePr>
        <p:xfrm>
          <a:off x="0" y="3429000"/>
          <a:ext cx="9144000" cy="3397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8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1154097"/>
          </a:xfrm>
        </p:spPr>
        <p:txBody>
          <a:bodyPr/>
          <a:lstStyle/>
          <a:p>
            <a:r>
              <a:rPr lang="en-US" u="sng" dirty="0" smtClean="0"/>
              <a:t>Missense</a:t>
            </a:r>
            <a:r>
              <a:rPr lang="en-US" dirty="0" smtClean="0"/>
              <a:t>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315200" cy="3539527"/>
          </a:xfrm>
        </p:spPr>
        <p:txBody>
          <a:bodyPr>
            <a:normAutofit/>
          </a:bodyPr>
          <a:lstStyle/>
          <a:p>
            <a:r>
              <a:rPr lang="en-US" sz="2400" dirty="0"/>
              <a:t>The result is </a:t>
            </a:r>
            <a:r>
              <a:rPr lang="en-US" sz="2400" dirty="0" smtClean="0"/>
              <a:t>that </a:t>
            </a:r>
            <a:r>
              <a:rPr lang="en-US" sz="2400" b="1" dirty="0" smtClean="0">
                <a:solidFill>
                  <a:schemeClr val="tx2"/>
                </a:solidFill>
              </a:rPr>
              <a:t>one </a:t>
            </a:r>
            <a:r>
              <a:rPr lang="en-US" sz="2400" b="1" dirty="0">
                <a:solidFill>
                  <a:schemeClr val="tx2"/>
                </a:solidFill>
              </a:rPr>
              <a:t>amino acid </a:t>
            </a:r>
            <a:r>
              <a:rPr lang="en-US" sz="2400" b="1" dirty="0" smtClean="0">
                <a:solidFill>
                  <a:schemeClr val="tx2"/>
                </a:solidFill>
              </a:rPr>
              <a:t>is changed</a:t>
            </a:r>
          </a:p>
          <a:p>
            <a:r>
              <a:rPr lang="en-US" sz="2400" dirty="0" smtClean="0"/>
              <a:t>That </a:t>
            </a:r>
            <a:r>
              <a:rPr lang="en-US" sz="2400" dirty="0"/>
              <a:t>change </a:t>
            </a:r>
            <a:r>
              <a:rPr lang="en-US" sz="2400" dirty="0" smtClean="0"/>
              <a:t>will affect just </a:t>
            </a:r>
            <a:r>
              <a:rPr lang="en-US" sz="2400" dirty="0"/>
              <a:t>that area of </a:t>
            </a:r>
            <a:r>
              <a:rPr lang="en-US" sz="2400" dirty="0" smtClean="0"/>
              <a:t>the protein and will likely </a:t>
            </a:r>
            <a:r>
              <a:rPr lang="en-US" sz="2400" b="1" dirty="0" smtClean="0">
                <a:solidFill>
                  <a:schemeClr val="tx2"/>
                </a:solidFill>
              </a:rPr>
              <a:t>affect functioning </a:t>
            </a:r>
            <a:r>
              <a:rPr lang="en-US" sz="2400" b="1" dirty="0">
                <a:solidFill>
                  <a:schemeClr val="tx2"/>
                </a:solidFill>
              </a:rPr>
              <a:t>of </a:t>
            </a:r>
            <a:r>
              <a:rPr lang="en-US" sz="2400" b="1" dirty="0" smtClean="0">
                <a:solidFill>
                  <a:schemeClr val="tx2"/>
                </a:solidFill>
              </a:rPr>
              <a:t>the protein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It makes sense, </a:t>
            </a:r>
            <a:r>
              <a:rPr lang="en-US" sz="2400" i="1" dirty="0"/>
              <a:t>but </a:t>
            </a:r>
            <a:r>
              <a:rPr lang="en-US" sz="2400" b="1" i="1" dirty="0" smtClean="0">
                <a:solidFill>
                  <a:schemeClr val="tx2"/>
                </a:solidFill>
              </a:rPr>
              <a:t>not </a:t>
            </a:r>
            <a:r>
              <a:rPr lang="en-US" sz="2400" b="1" i="1" dirty="0">
                <a:solidFill>
                  <a:schemeClr val="tx2"/>
                </a:solidFill>
              </a:rPr>
              <a:t>the </a:t>
            </a:r>
            <a:r>
              <a:rPr lang="en-US" sz="2400" b="1" i="1" dirty="0" smtClean="0">
                <a:solidFill>
                  <a:schemeClr val="tx2"/>
                </a:solidFill>
              </a:rPr>
              <a:t>right sense</a:t>
            </a:r>
            <a:endParaRPr lang="en-US" sz="2400" i="1" dirty="0"/>
          </a:p>
          <a:p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5292845"/>
              </p:ext>
            </p:extLst>
          </p:nvPr>
        </p:nvGraphicFramePr>
        <p:xfrm>
          <a:off x="0" y="3429000"/>
          <a:ext cx="9144000" cy="3397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9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2950936" cy="2173015"/>
          </a:xfrm>
        </p:spPr>
        <p:txBody>
          <a:bodyPr>
            <a:noAutofit/>
          </a:bodyPr>
          <a:lstStyle/>
          <a:p>
            <a:r>
              <a:rPr lang="en-US" sz="3600" dirty="0" smtClean="0"/>
              <a:t>For Example: Sickle Cell Anemia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16733"/>
            <a:ext cx="2950936" cy="3784067"/>
          </a:xfrm>
        </p:spPr>
        <p:txBody>
          <a:bodyPr>
            <a:noAutofit/>
          </a:bodyPr>
          <a:lstStyle/>
          <a:p>
            <a:r>
              <a:rPr lang="en-US" sz="2400" dirty="0" smtClean="0"/>
              <a:t>A single nucleotide change causes a </a:t>
            </a:r>
            <a:r>
              <a:rPr lang="en-US" sz="2400" dirty="0" err="1" smtClean="0"/>
              <a:t>missense</a:t>
            </a:r>
            <a:r>
              <a:rPr lang="en-US" sz="2400" dirty="0" smtClean="0"/>
              <a:t> point mutation that results in abnormally folding proteins and deformed red blood cells.</a:t>
            </a:r>
            <a:endParaRPr lang="en-US" sz="2400" dirty="0"/>
          </a:p>
        </p:txBody>
      </p:sp>
      <p:pic>
        <p:nvPicPr>
          <p:cNvPr id="1026" name="Picture 2" descr="\\shssvr02\Staff\_Biology Share\1 Barrett 11-12\Power Presentations-Biology\assets\Images\bhspe-0307ci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0980" y="1828799"/>
            <a:ext cx="4493420" cy="4493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1154097"/>
          </a:xfrm>
        </p:spPr>
        <p:txBody>
          <a:bodyPr/>
          <a:lstStyle/>
          <a:p>
            <a:r>
              <a:rPr lang="en-US" dirty="0" smtClean="0"/>
              <a:t>Nonsense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315200" cy="35395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Nonsense mutations generate </a:t>
            </a:r>
            <a:r>
              <a:rPr lang="en-US" sz="2400" b="1" dirty="0" smtClean="0">
                <a:solidFill>
                  <a:srgbClr val="FFC000"/>
                </a:solidFill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</a:rPr>
              <a:t>STOP</a:t>
            </a:r>
            <a:r>
              <a:rPr lang="en-US" sz="2400" b="1" dirty="0" smtClean="0">
                <a:solidFill>
                  <a:srgbClr val="FFC000"/>
                </a:solidFill>
              </a:rPr>
              <a:t> codon</a:t>
            </a:r>
            <a:endParaRPr lang="en-US" sz="2400" b="1" dirty="0" smtClean="0"/>
          </a:p>
          <a:p>
            <a:r>
              <a:rPr lang="en-US" sz="2400" dirty="0" smtClean="0"/>
              <a:t>This causes coding to </a:t>
            </a:r>
            <a:r>
              <a:rPr lang="en-US" sz="2400" b="1" dirty="0" smtClean="0">
                <a:solidFill>
                  <a:schemeClr val="tx2"/>
                </a:solidFill>
              </a:rPr>
              <a:t>terminate early </a:t>
            </a:r>
            <a:r>
              <a:rPr lang="en-US" sz="2400" dirty="0" smtClean="0"/>
              <a:t>and only a fragment will be translated; </a:t>
            </a:r>
            <a:r>
              <a:rPr lang="en-US" sz="2400" dirty="0"/>
              <a:t>i</a:t>
            </a:r>
            <a:r>
              <a:rPr lang="en-US" sz="2400" dirty="0" smtClean="0"/>
              <a:t>t is not complete</a:t>
            </a:r>
          </a:p>
          <a:p>
            <a:endParaRPr lang="en-US" sz="2400" dirty="0" smtClean="0"/>
          </a:p>
          <a:p>
            <a:pPr marL="45720" indent="0">
              <a:buNone/>
            </a:pPr>
            <a:r>
              <a:rPr lang="en-US" sz="2400" i="1" dirty="0" smtClean="0"/>
              <a:t>After one of these, </a:t>
            </a:r>
            <a:r>
              <a:rPr lang="en-US" sz="2400" b="1" i="1" dirty="0" smtClean="0">
                <a:solidFill>
                  <a:schemeClr val="tx2"/>
                </a:solidFill>
              </a:rPr>
              <a:t>the protein is non-functioning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12957221"/>
              </p:ext>
            </p:extLst>
          </p:nvPr>
        </p:nvGraphicFramePr>
        <p:xfrm>
          <a:off x="0" y="3429000"/>
          <a:ext cx="9144000" cy="3397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60960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What if a missense mutation caused a stop codon to be removed?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03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Custom 2">
      <a:dk1>
        <a:srgbClr val="000000"/>
      </a:dk1>
      <a:lt1>
        <a:sysClr val="window" lastClr="FFFFFF"/>
      </a:lt1>
      <a:dk2>
        <a:srgbClr val="383528"/>
      </a:dk2>
      <a:lt2>
        <a:srgbClr val="FFC000"/>
      </a:lt2>
      <a:accent1>
        <a:srgbClr val="838D9B"/>
      </a:accent1>
      <a:accent2>
        <a:srgbClr val="FFC000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1595</TotalTime>
  <Words>557</Words>
  <Application>Microsoft Office PowerPoint</Application>
  <PresentationFormat>On-screen Show (4:3)</PresentationFormat>
  <Paragraphs>100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Perspective</vt:lpstr>
      <vt:lpstr>Mutations</vt:lpstr>
      <vt:lpstr>Mutations</vt:lpstr>
      <vt:lpstr>Sources of Mutations</vt:lpstr>
      <vt:lpstr>The Genetic Code and its Translation</vt:lpstr>
      <vt:lpstr>Point Mutations</vt:lpstr>
      <vt:lpstr>Silent Mutations</vt:lpstr>
      <vt:lpstr>Missense Mutations</vt:lpstr>
      <vt:lpstr>For Example: Sickle Cell Anemia</vt:lpstr>
      <vt:lpstr>Nonsense Mutations</vt:lpstr>
      <vt:lpstr>There are other more complex mutations that can occur</vt:lpstr>
      <vt:lpstr>DNA is Under Constant Attack (1:06)</vt:lpstr>
      <vt:lpstr>Cancer</vt:lpstr>
      <vt:lpstr>Correcting Mutations</vt:lpstr>
      <vt:lpstr>What do you think…? </vt:lpstr>
      <vt:lpstr>The Heredity of Mutations</vt:lpstr>
      <vt:lpstr>Mutations may or may not affect Phenotype</vt:lpstr>
    </vt:vector>
  </TitlesOfParts>
  <Company>Quinton Properties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Mutations</dc:title>
  <dc:creator>Randall Quinton</dc:creator>
  <cp:lastModifiedBy>Windows User</cp:lastModifiedBy>
  <cp:revision>55</cp:revision>
  <dcterms:created xsi:type="dcterms:W3CDTF">2012-05-12T21:55:06Z</dcterms:created>
  <dcterms:modified xsi:type="dcterms:W3CDTF">2014-03-31T15:12:43Z</dcterms:modified>
</cp:coreProperties>
</file>