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C34C-3E98-40BA-8A7D-CE7BF23A3A5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54FB-E9FB-4A8D-BB8E-0BAF0396C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9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C34C-3E98-40BA-8A7D-CE7BF23A3A5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54FB-E9FB-4A8D-BB8E-0BAF0396C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6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C34C-3E98-40BA-8A7D-CE7BF23A3A5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54FB-E9FB-4A8D-BB8E-0BAF0396C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7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C34C-3E98-40BA-8A7D-CE7BF23A3A5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54FB-E9FB-4A8D-BB8E-0BAF0396C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5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C34C-3E98-40BA-8A7D-CE7BF23A3A5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54FB-E9FB-4A8D-BB8E-0BAF0396C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5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C34C-3E98-40BA-8A7D-CE7BF23A3A5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54FB-E9FB-4A8D-BB8E-0BAF0396C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8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C34C-3E98-40BA-8A7D-CE7BF23A3A5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54FB-E9FB-4A8D-BB8E-0BAF0396C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2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C34C-3E98-40BA-8A7D-CE7BF23A3A5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54FB-E9FB-4A8D-BB8E-0BAF0396C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9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C34C-3E98-40BA-8A7D-CE7BF23A3A5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54FB-E9FB-4A8D-BB8E-0BAF0396C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9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C34C-3E98-40BA-8A7D-CE7BF23A3A5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54FB-E9FB-4A8D-BB8E-0BAF0396C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3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C34C-3E98-40BA-8A7D-CE7BF23A3A5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54FB-E9FB-4A8D-BB8E-0BAF0396C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3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CC34C-3E98-40BA-8A7D-CE7BF23A3A5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D54FB-E9FB-4A8D-BB8E-0BAF0396C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5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40221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sz="8000" dirty="0" smtClean="0">
                <a:latin typeface="Blackadder ITC" panose="04020505051007020D02" pitchFamily="82" charset="0"/>
              </a:rPr>
              <a:t>I discovered Cells </a:t>
            </a:r>
          </a:p>
          <a:p>
            <a:r>
              <a:rPr lang="en-US" sz="8000" dirty="0" smtClean="0">
                <a:latin typeface="Blackadder ITC" panose="04020505051007020D02" pitchFamily="82" charset="0"/>
              </a:rPr>
              <a:t>(</a:t>
            </a:r>
            <a:r>
              <a:rPr lang="en-US" sz="8000" dirty="0" err="1" smtClean="0">
                <a:latin typeface="Blackadder ITC" panose="04020505051007020D02" pitchFamily="82" charset="0"/>
              </a:rPr>
              <a:t>p.s.Newton</a:t>
            </a:r>
            <a:r>
              <a:rPr lang="en-US" sz="8000" dirty="0" smtClean="0">
                <a:latin typeface="Blackadder ITC" panose="04020505051007020D02" pitchFamily="82" charset="0"/>
              </a:rPr>
              <a:t> can eat my socks)</a:t>
            </a:r>
            <a:endParaRPr lang="en-US" sz="8000" dirty="0">
              <a:latin typeface="Blackadder ITC" panose="04020505051007020D02" pitchFamily="82" charset="0"/>
            </a:endParaRPr>
          </a:p>
        </p:txBody>
      </p:sp>
      <p:pic>
        <p:nvPicPr>
          <p:cNvPr id="1026" name="Picture 2" descr="Image result for robert hoo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345" y="0"/>
            <a:ext cx="3608645" cy="52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5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0475" y="5463789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8000" dirty="0" smtClean="0">
                <a:latin typeface="Brush Script MT" panose="03060802040406070304" pitchFamily="66" charset="0"/>
              </a:rPr>
              <a:t>I concluded that all animals are made of cells</a:t>
            </a:r>
            <a:endParaRPr lang="en-US" sz="8000" dirty="0">
              <a:latin typeface="Brush Script MT" panose="03060802040406070304" pitchFamily="66" charset="0"/>
            </a:endParaRPr>
          </a:p>
        </p:txBody>
      </p:sp>
      <p:pic>
        <p:nvPicPr>
          <p:cNvPr id="2050" name="Picture 2" descr="Image result for schwa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097" y="74141"/>
            <a:ext cx="3942756" cy="49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0475" y="5463789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8000" dirty="0" smtClean="0">
                <a:latin typeface="Edwardian Script ITC" panose="030303020407070D0804" pitchFamily="66" charset="0"/>
              </a:rPr>
              <a:t>I invented the microscope and that’s really it…</a:t>
            </a:r>
            <a:endParaRPr lang="en-US" sz="8000" dirty="0">
              <a:latin typeface="Edwardian Script ITC" panose="030303020407070D0804" pitchFamily="66" charset="0"/>
            </a:endParaRPr>
          </a:p>
        </p:txBody>
      </p:sp>
      <p:pic>
        <p:nvPicPr>
          <p:cNvPr id="3074" name="Picture 2" descr="Image result for Jansen microsc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179" y="308941"/>
            <a:ext cx="2866096" cy="515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7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5189" y="4957206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8000" dirty="0" smtClean="0">
                <a:latin typeface="Script MT Bold" panose="03040602040607080904" pitchFamily="66" charset="0"/>
              </a:rPr>
              <a:t>I concluded that all plants are made of cells</a:t>
            </a:r>
            <a:endParaRPr lang="en-US" sz="8000" dirty="0">
              <a:latin typeface="Script MT Bold" panose="03040602040607080904" pitchFamily="66" charset="0"/>
            </a:endParaRPr>
          </a:p>
        </p:txBody>
      </p:sp>
      <p:pic>
        <p:nvPicPr>
          <p:cNvPr id="4100" name="Picture 4" descr="Image result for Schleid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444" y="251825"/>
            <a:ext cx="3796957" cy="434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98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4616" y="4561788"/>
            <a:ext cx="9144000" cy="1655762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Lucida Calligraphy" panose="03010101010101010101" pitchFamily="66" charset="0"/>
              </a:rPr>
              <a:t>I discovered bacteria, sperm, blood cells and I look good in a wig.</a:t>
            </a:r>
            <a:endParaRPr lang="en-US" sz="5400" dirty="0">
              <a:latin typeface="Lucida Calligraphy" panose="03010101010101010101" pitchFamily="66" charset="0"/>
            </a:endParaRPr>
          </a:p>
        </p:txBody>
      </p:sp>
      <p:pic>
        <p:nvPicPr>
          <p:cNvPr id="5122" name="Picture 2" descr="Image result for van leeuwenho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727" y="321575"/>
            <a:ext cx="3114675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92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5232" y="5014869"/>
            <a:ext cx="9144000" cy="1655762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Gloucester MT Extra Condensed" panose="02030808020601010101" pitchFamily="18" charset="0"/>
              </a:rPr>
              <a:t>I came up with the Cell Theory, but no one ever remembers me…</a:t>
            </a:r>
            <a:endParaRPr lang="en-US" sz="5400" dirty="0">
              <a:latin typeface="Gloucester MT Extra Condensed" panose="02030808020601010101" pitchFamily="18" charset="0"/>
            </a:endParaRPr>
          </a:p>
        </p:txBody>
      </p:sp>
      <p:pic>
        <p:nvPicPr>
          <p:cNvPr id="6146" name="Picture 2" descr="Image result for Virch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196" y="0"/>
            <a:ext cx="3740915" cy="450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1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68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Blackadder ITC</vt:lpstr>
      <vt:lpstr>Brush Script MT</vt:lpstr>
      <vt:lpstr>Calibri</vt:lpstr>
      <vt:lpstr>Calibri Light</vt:lpstr>
      <vt:lpstr>Edwardian Script ITC</vt:lpstr>
      <vt:lpstr>Gloucester MT Extra Condensed</vt:lpstr>
      <vt:lpstr>Lucida Calligraphy</vt:lpstr>
      <vt:lpstr>Script MT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Gillespie, Stephen    SHS-Staff</dc:creator>
  <cp:lastModifiedBy>Grant, Lauren    SHS - Staff</cp:lastModifiedBy>
  <cp:revision>3</cp:revision>
  <dcterms:created xsi:type="dcterms:W3CDTF">2016-11-22T15:26:16Z</dcterms:created>
  <dcterms:modified xsi:type="dcterms:W3CDTF">2017-12-04T17:36:19Z</dcterms:modified>
</cp:coreProperties>
</file>