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7" r:id="rId6"/>
    <p:sldId id="265" r:id="rId7"/>
    <p:sldId id="266" r:id="rId8"/>
    <p:sldId id="264" r:id="rId9"/>
    <p:sldId id="262" r:id="rId10"/>
    <p:sldId id="263" r:id="rId11"/>
    <p:sldId id="261" r:id="rId12"/>
    <p:sldId id="260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6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7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4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8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3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8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4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4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1A74D-C2F8-4FF6-AFA0-2764E1F34DA1}" type="datetimeFigureOut">
              <a:rPr lang="en-US" smtClean="0"/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D7F4A-F013-4117-98BD-81DAD7F23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18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Wolf food web pictures.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</a:t>
            </a:r>
            <a:endParaRPr lang="en-US" dirty="0"/>
          </a:p>
        </p:txBody>
      </p:sp>
      <p:pic>
        <p:nvPicPr>
          <p:cNvPr id="5122" name="Picture 2" descr="http://upload.wikimedia.org/wikipedia/commons/6/65/Brown_Trout_19_10_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6070599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Rabbit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143500" cy="418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0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Hawk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47800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1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Weasels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1238250"/>
            <a:ext cx="5511800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71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Bald eagle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905000"/>
            <a:ext cx="404812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7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58737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67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Mice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328868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7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Berries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070231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7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Raven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46671"/>
            <a:ext cx="4243388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8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Muskrats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24000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3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Aspen Trees</a:t>
            </a:r>
            <a:endParaRPr lang="en-US" dirty="0"/>
          </a:p>
        </p:txBody>
      </p:sp>
      <p:pic>
        <p:nvPicPr>
          <p:cNvPr id="1026" name="Picture 2" descr="http://www.bergoiata.org/fe/trees/Autumn%20Aspen%20Trees%20and%20Sunset,%20Yellowstone%20National%20Park,%20Wyo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8250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Amphibian</a:t>
            </a:r>
            <a:endParaRPr lang="en-US" dirty="0"/>
          </a:p>
        </p:txBody>
      </p:sp>
      <p:pic>
        <p:nvPicPr>
          <p:cNvPr id="4098" name="Picture 2" descr="http://www.backwaterreptiles.com/images/toads/cane-toad-for-s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2" y="2133600"/>
            <a:ext cx="40671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Elk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724025"/>
            <a:ext cx="385762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58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cascwild.org/wp-content/uploads/2013/03/wolf-adjus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605487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upload.wikimedia.org/wikipedia/commons/1/1c/Giant_Garter_Snak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03564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9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Willow Tree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315200" cy="520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2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Cottonwood Tree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5867400" cy="528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32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Song birds</a:t>
            </a:r>
            <a:endParaRPr lang="en-US" dirty="0"/>
          </a:p>
        </p:txBody>
      </p:sp>
      <p:pic>
        <p:nvPicPr>
          <p:cNvPr id="8194" name="Picture 2" descr="http://www.rthomasboyd.com/GHG-SongBirdsA24x36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4771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Otter</a:t>
            </a:r>
            <a:endParaRPr lang="en-US" dirty="0"/>
          </a:p>
        </p:txBody>
      </p:sp>
      <p:pic>
        <p:nvPicPr>
          <p:cNvPr id="7170" name="Picture 2" descr="http://images.nationalgeographic.com/wpf/media-live/photos/000/006/cache/na-river-otter_641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5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</a:t>
            </a:r>
            <a:endParaRPr lang="en-US" dirty="0"/>
          </a:p>
        </p:txBody>
      </p:sp>
      <p:pic>
        <p:nvPicPr>
          <p:cNvPr id="6146" name="Picture 2" descr="http://www.grahamowengallery.com/photography/birds/2010-birds/mallard-dra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Coyotes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486400" cy="438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2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Beavers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8400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2" y="1295400"/>
            <a:ext cx="5019675" cy="504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5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32</Words>
  <Application>Microsoft Office PowerPoint</Application>
  <PresentationFormat>On-screen Show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Aspen Trees</vt:lpstr>
      <vt:lpstr>Willow Tree</vt:lpstr>
      <vt:lpstr>Cottonwood Tree</vt:lpstr>
      <vt:lpstr>Song birds</vt:lpstr>
      <vt:lpstr>Otter</vt:lpstr>
      <vt:lpstr>Duck</vt:lpstr>
      <vt:lpstr>Coyotes</vt:lpstr>
      <vt:lpstr>Beavers</vt:lpstr>
      <vt:lpstr>Fish</vt:lpstr>
      <vt:lpstr>Rabbit</vt:lpstr>
      <vt:lpstr>Hawk</vt:lpstr>
      <vt:lpstr>Weasels</vt:lpstr>
      <vt:lpstr>Bald eagle</vt:lpstr>
      <vt:lpstr>Bear</vt:lpstr>
      <vt:lpstr>Mice</vt:lpstr>
      <vt:lpstr>Berries</vt:lpstr>
      <vt:lpstr>Raven</vt:lpstr>
      <vt:lpstr>Muskrats</vt:lpstr>
      <vt:lpstr>Amphibian</vt:lpstr>
      <vt:lpstr>Elk</vt:lpstr>
      <vt:lpstr>Wolf</vt:lpstr>
      <vt:lpstr>Reptiles</vt:lpstr>
    </vt:vector>
  </TitlesOfParts>
  <Company>Issaquah School District 411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</cp:revision>
  <dcterms:created xsi:type="dcterms:W3CDTF">2014-12-08T23:06:27Z</dcterms:created>
  <dcterms:modified xsi:type="dcterms:W3CDTF">2015-09-16T16:56:08Z</dcterms:modified>
</cp:coreProperties>
</file>